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Action1.xml" ContentType="application/vnd.ms-office.inkAction+xml"/>
  <Override PartName="/ppt/notesSlides/notesSlide5.xml" ContentType="application/vnd.openxmlformats-officedocument.presentationml.notesSlide+xml"/>
  <Override PartName="/ppt/ink/inkAction2.xml" ContentType="application/vnd.ms-office.inkAction+xml"/>
  <Override PartName="/ppt/notesSlides/notesSlide6.xml" ContentType="application/vnd.openxmlformats-officedocument.presentationml.notesSlide+xml"/>
  <Override PartName="/ppt/ink/inkAction3.xml" ContentType="application/vnd.ms-office.inkAction+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1" r:id="rId1"/>
    <p:sldMasterId id="2147483713" r:id="rId2"/>
  </p:sldMasterIdLst>
  <p:notesMasterIdLst>
    <p:notesMasterId r:id="rId13"/>
  </p:notesMasterIdLst>
  <p:sldIdLst>
    <p:sldId id="410" r:id="rId3"/>
    <p:sldId id="433" r:id="rId4"/>
    <p:sldId id="432" r:id="rId5"/>
    <p:sldId id="448" r:id="rId6"/>
    <p:sldId id="450" r:id="rId7"/>
    <p:sldId id="449" r:id="rId8"/>
    <p:sldId id="445" r:id="rId9"/>
    <p:sldId id="446" r:id="rId10"/>
    <p:sldId id="447" r:id="rId11"/>
    <p:sldId id="42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74766" autoAdjust="0"/>
  </p:normalViewPr>
  <p:slideViewPr>
    <p:cSldViewPr snapToGrid="0">
      <p:cViewPr varScale="1">
        <p:scale>
          <a:sx n="60" d="100"/>
          <a:sy n="60" d="100"/>
        </p:scale>
        <p:origin x="43" y="48"/>
      </p:cViewPr>
      <p:guideLst>
        <p:guide orient="horz" pos="2160"/>
        <p:guide pos="3840"/>
      </p:guideLst>
    </p:cSldViewPr>
  </p:slideViewPr>
  <p:outlineViewPr>
    <p:cViewPr>
      <p:scale>
        <a:sx n="33" d="100"/>
        <a:sy n="33" d="100"/>
      </p:scale>
      <p:origin x="0" y="1864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0-05-11T14:16:43.086"/>
    </inkml:context>
    <inkml:brush xml:id="br0">
      <inkml:brushProperty name="width" value="0.05292" units="cm"/>
      <inkml:brushProperty name="height" value="0.05292" units="cm"/>
      <inkml:brushProperty name="color" value="#FF0000"/>
    </inkml:brush>
  </inkml:definitions>
  <iact:action type="add" startTime="48253">
    <iact:property name="dataType"/>
    <iact:actionData xml:id="d0">
      <inkml:trace xmlns:inkml="http://www.w3.org/2003/InkML" xml:id="stk0" contextRef="#ctx0" brushRef="#br0">11134 3259 23951 0,'0'0'1056'2,"0"0"224"-1,0 0-1024 0,0 0-256 0,-7-4 0 0,1-2 0 5,-2 0 880-3,1 1 112-2,1 1 32 0,-1 0 0 30,1 0 0-30,-1 0 0 0,-1-2 0 0,1-1 0 0,-1 3 0 0,-1 2 0 0,-2-4 0 0,1 4 0 51,-1-1 0-51,0 2 0 0,-2-1 0 0,-2 4 0 0,1 0-832 0,1 2-192 2,0 2 0-2,-1 0 0 0,-3 1 864 0,-2 3 128 0,1 2 32 0,2 2 0 0,2 2-832 0,1 2-192 0,0 2 0 0,3-1 0 0,2 1 0 0,1 3 0 6,1-1 0-6,2 3 0 0,3 1 0 0,2-1 0 0,1 1 0 0,4 3 0 5,3-2 0-3,1 0 0-2,2-1 0 0,2 1 0 18,2 0-768-17,1-2-208-1,1-2-48 4,2-1 0-3,1-1 832-1,-1-1 192 8,4-5 0-8,1 0 0 0,2-2 768 0,2-3 208 14,-1-3 48-14,4-1 0 14,-1-2-1648-12,-1-1-320-2,0-6-64 0,1-1-16 0,-2-2 832 0,0-5 192 0,-1-2 0 0,0 0 0 9,-1-5 768-9,-1 0 208 0,-2-6 48 0,-2-2 0 10,-1-1-832-10,-2-3-192 0,-3-3 0 0,-2-1 0 12,-1-2 0-8,-4-2 0-4,-2-1 0 0,-2-2 0 0,-1 1 0 0,-4 1 0 11,-4 1 0-10,-2 2 0-1,-5 0 0 0,-2 5 0 10,-4 2 0-10,-2 6 0 0,-5 6 0 0,-2 1 0 11,-1 5 0-10,-2 3 0-1,-2 4 0 0,-3 7 0 11,-3 2 0-10,1 5 0-1,-6 5 0 0,0 0 0 12,1 3 0-12,3 2 0 0,3 0 0 0,1 0 0 18,4 3 0-14,2-1-12512-4,2 2-2544 0</inkml:trace>
    </iact:actionData>
  </iact:action>
  <iact:action type="add" startTime="49086">
    <iact:property name="dataType"/>
    <iact:actionData xml:id="d1">
      <inkml:trace xmlns:inkml="http://www.w3.org/2003/InkML" xml:id="stk1" contextRef="#ctx0" brushRef="#br0">6194 6232 23951 0,'0'0'512'2,"0"0"128"-1,0 0 0 0,-4 4 64 0,-4 5-576 0,-1 4-128 0,0 0 0 0,0-1 0 3,-2 1 0-3,1 5 0 8,-3 2 0-8,3 1 0 2,0-2 848-2,3 4 144 7,-1 0 32-7,0 1 0 4,0-1 0-4,0 2 0 6,2 2 0-6,2 3 0 7,3 1-832-7,2 2-192 6,3-2 0-6,1 3 0 4,2 3 0-4,2-3 0 6,2-4 0-6,5 0 0 6,4 1 0-6,0 1 0 4,3-2 0-2,1-1 0 7,6-5 0-9,-1-2 0 14,0-4 0-14,1-2 0 0,1-3 864 0,3-7 128 14,2-1 32-14,1-5 0 0,-1-5-832 0,1-5-192 0,-1-5 0 0,1-4 0 13,1-5-768-12,-3-3-208 11,-5-3-48-8,-3-3 0-4,-2-2 832 0,-7 7 192 0,-5-9 0 0,-1 1 0 0,-3-4 0 0,-4 1 0 3,-2-1 0-3,-6 0 0 16,-4-2 0-16,-6 1 0 0,-6 2 0 0,-11-10 0 0,-2 1 0 0,-5 1 0 9,-3 7 0-9,-2 7 0 0,0 4 768 0,-1 5 208 14,0 5 48-13,2 6 0-1,0 6-832 0,10 10-192 11,-2 0 0-7,-1 4 0-4,3 5 0 0,1 5 0 0,1 5 0 0,2 7-10336 12,5 7-2112-12</inkml:trace>
    </iact:actionData>
  </iact:action>
  <iact:action type="add" startTime="49842">
    <iact:property name="dataType"/>
    <iact:actionData xml:id="d2">
      <inkml:trace xmlns:inkml="http://www.w3.org/2003/InkML" xml:id="stk2" contextRef="#ctx0" brushRef="#br0">11315 7816 20271 0,'6'24'448'2,"5"8"80"-1,3 5 32 0,2 3 16 0,1 6-576 0,1-2 0 0,2-1 0 0,-2-10 0 0,4 0 928 0,0-1 80 3,-1 1 16-3,3-3 0 6,2-2 0-6,0-2 0 8,0-1 0-8,2-3 0 2,6 2-832-2,2-3-192 6,-4-2 0-6,1-4 0 7,-2-9 0-7,0-3 0 6,1-6 0-6,-1-3 0 6,-1-1 0-6,-3-6 0 3,-1-3 0-3,-6 2 0 6,-1-3 0-6,1-2 0 8,-3-4 0-8,-1-1 0 3,-2-2 864 2,-2-4 128-3,-5-3 32-2,3-7 0 9,-6-3-832-9,-4 0-192 19,-7 3 0-18,-2 0 0-1,-4-3 864 0,-3 0 128 0,-3 0 32 0,-5 1 0 0,-6 0-832 0,-2 2-192 6,-4 1 0-6,0 4 0 14,-2 3 864-14,0 4 128 0,-1 3 32 0,1 4 0 11,1 6 0-8,-1 3 0-3,-1 4 0-1,2 5 0 1,3 6-832 0,3 3-192 14,1 5 0-14,1 3 0 0,2 4 0 0,2 5 0 11,3 1 0-10,2 2 0-1,6 2 0 0,2 2 0 8,3 4 0-6,5 0-12512 12,4-2-2544-14</inkml:trace>
    </iact:actionData>
  </iact:action>
  <iact:action type="add" startTime="50580">
    <iact:property name="dataType"/>
    <iact:actionData xml:id="d3">
      <inkml:trace xmlns:inkml="http://www.w3.org/2003/InkML" xml:id="stk3" contextRef="#ctx0" brushRef="#br0">18541 5627 31327 0,'-10'-11'1392'2,"6"7"272"-1,0-1-1328-1,-1-1-336 1,-4 1 0 0,1 1 0 8,0-1 0-8,-1 1 0 0,-3-1 0 0,1 1 0 0,0 1 896 0,1 3 96 8,-2 2 32-8,3 0 0 4,0 2-832-4,1 1-192 5,-1 1 0-5,2 3 0 7,2 4 864-7,3 2 128 5,-1 2 32-5,3 4 0 6,1 3-832-6,3 4-192 9,4 6 0-9,1 1 0 3,1 6 0-3,2-10 0 4,3-1 0-4,0 1 0 11,3 1 0-12,2-2 0 14,2-2 0-8,3-2 0-5,2-3 0 0,11 1 0 0,-1-4 0 0,-1-6 0 4,1-5 0-3,2-3 0 13,-1-6 0-12,-1-6 0-2,0-5 0 0,-3-5 0 0,-3-2 0 0,0-3 0 10,1-4 0-10,-4-5 0 0,-3-4 0 0,-4-2 0 12,-3-1 0-11,-3-1 0-1,-6-1 0 0,-5 2 0 13,-6 1 0-11,-4 1 0-2,-6 1 0 0,-6-1 0 0,-7 4 864 0,-5-3 128 6,-5 1 32-3,-7-1 0-3,-6 1-832 0,-3 4-192 10,-4 8 0-9,-5 7 0 17,-6 6-2416-13,-3 5-528-5,-79-6-96 0,34 13-32 0</inkml:trace>
    </iact:actionData>
  </iact:action>
  <iact:action type="add" startTime="52238">
    <iact:property name="dataType"/>
    <iact:actionData xml:id="d4">
      <inkml:trace xmlns:inkml="http://www.w3.org/2003/InkML" xml:id="stk4" contextRef="#ctx0" brushRef="#br0">6852 6273 16575 0,'7'-21'736'2,"-7"21"160"-1,0 0-720 0,9 1-176 5,-1-2 0-4,1-2 0-1,0-2 848 0,1 0 144 5,1-2 32-5,2 1 0 6,0-3 0-7,3-2 0 6,-1-2 0-5,5 0 0 6,2-1 0-6,3-2 0 9,0-2 0-9,5 0 0 4,2-2-832-4,5-1-192 8,0-2 0-8,5-1 0 2,2-3 0-2,5-2 0 5,0-2 0-5,5-3 0 6,2-1 864-6,1-4 128 9,4-6 32-10,5 1 0 9,0 1-832-5,4 0-192-3,-2-1 0 0,5-2 0 9,2-1 0-9,3-1 0 17,3-2 0-17,1 0 0 0,1-3 0 0,2 1 0 0,1 0 0 0,1-4 0 11,3 1 0-5,0 1 0-6,-2-2 0 0,-2 2 0 0,-2-2 0 0,1 3 0 9,1-7 0-9,-1 4 0 0,0 1 0 0,-3 0 0 10,-3 0 0-9,0 2 0-1,-1-1 0 0,-1 2 0 10,0 3 0-9,-6 0 0-1,-2 4 0 0,-3 2 0 11,-4 4 0-11,-3 2 0 0,-4 3 0 0,-3 4 0 12,-4 0 0-12,-2 4 0 0,-5 3 0 0,-3 2 0 11,-4 3 0-7,-7 2 0-4,-4 0 0 0,-5 5 0 0,-5 1 0 0,-3 5 0 11,-4-1 0-10,-6 6 0-1,0 0 0 0,-7-5 0 13,-3 1-2416-13,-3 1-528 0,-3 2-96 0,-4 1-32 6</inkml:trace>
    </iact:actionData>
  </iact:action>
  <iact:action type="add" startTime="52631">
    <iact:property name="dataType"/>
    <iact:actionData xml:id="d5">
      <inkml:trace xmlns:inkml="http://www.w3.org/2003/InkML" xml:id="stk5" contextRef="#ctx0" brushRef="#br0">10070 3749 23951 0,'0'0'512'4,"8"-3"128"-2,2-3 0-1,3-2 64 0,2-1-576 0,1-3-128 0,4 0 0 0,2 2 0 2,2 1 0-2,2 2 0 2,1-2 0-2,2 0 0 4,-2 1 848-4,3 2 144 10,1 2 32-10,2 0 0 2,0 1-832-2,-1 2-192 6,0 0 0-6,-2 2 0 4,-2 4 0-4,-2 0 0 7,-1 0 0-7,-3 3 0 4,0 3 0-4,-3 2 0 10,-4 1 0-7,-3 3 0-3,-3 0 864 0,-4 3 128 7,-3 2 32-7,-4 1 0 7,-5 5-832-8,-5 3-192 10,-5 3 0-8,-5 5 0-1,-6 1 864 0,-7 5 128 11,-9 3 32-11,-3 7 0 20,-5 3-3280-13,-4 6-656-7,-66 68-128 0,25-29-32 0</inkml:trace>
    </iact:actionData>
  </iact:action>
  <iact:action type="add" startTime="53070">
    <iact:property name="dataType"/>
    <iact:actionData xml:id="d6">
      <inkml:trace xmlns:inkml="http://www.w3.org/2003/InkML" xml:id="stk6" contextRef="#ctx0" brushRef="#br0">6863 6823 23951 0,'0'0'512'2,"0"0"128"-1,0 0 0-1,13 12 64 1,-1-14-576 0,1 1-128 0,0 0 0 0,2 2 0-1,2 3 848 1,0 2 144 9,4 1 32-9,4 2 0 2,5-1 0-2,2 1 0 7,4-1 0-7,3 4 0 5,4 2-832-5,4 2-192 6,3 1 0-6,5 2 0 4,4 1 864-4,5 3 128 16,1-1 32-14,7 2 0-2,5-1-832 0,2 2-192 6,3 0 0-5,-11-6 0-1,6 2 0 0,6 0 0 8,6 1 0-5,6 2 0-3,1-1 0 0,5 7 0 12,3 9 0-12,28 4 0 0,-6-6 0 0,-2-6 0 11,-4-1 0-11,0-1 0 0,-1-1 864 0,-2 0 128 14,-4-2 32-10,-1-5 0-4,1 0-832 0,-4-1-192 0,-5 0 0 0,-1-6 0 4,-2-11 0-4,-4 5 0 14,0 7 0-10,-4 5 0-4,-7 2 0-1,-4 0 0 1,-4-3 0 0,-4-2 0 7,-1-3 0-7,-6 0 0 17,-5 2 0-17,-7-2 0 0,-5-1 0 0,-5 5 0 0,-6 6 0 0,-5-7 0 10,-2-4 0-9,-8 0 0-1,-3-3 0 0,-5-2 0 18,-3-3-768-18,-4 1-208 0,-9-6-48 0,0 0 0 11,0 0-1632-10,0 0-336-1,-8 0-64 0,-5-6-16 0</inkml:trace>
    </iact:actionData>
  </iact:action>
  <iact:action type="add" startTime="53522">
    <iact:property name="dataType"/>
    <iact:actionData xml:id="d7">
      <inkml:trace xmlns:inkml="http://www.w3.org/2003/InkML" xml:id="stk7" contextRef="#ctx0" brushRef="#br0">10075 7912 20271 0,'0'0'448'1,"0"0"80"0,0 0 32 0,0 0 16 0,0 0-576 0,12-2 0 0,-12 2 0 0,0 0 0-1,6 2 928 1,-6-2 80 3,0 0 16-3,10 1 0 5,-3 3 0-5,1 4 0 9,1 3 0-9,-1 0 0 3,1-3 0-3,2-2 0 7,-1 1 0-7,1-1 0 3,-1 2-832-3,3 0-192 6,3 1 0-4,1 0 0 0,1 0 0-2,3 0 0 6,3 3 0-6,10 0 0 7,0 1 0-7,1 0 0 7,1 0 0 0,0 0 0-6,2-3 0-1,0 1 0 10,0 0 0-9,-1-1 0-1,2-4 0 0,-1-1 0 13,-4 1 0-13,-4-5 0 0,1 0 0 0,1 0 0 11,-2-2 0-11,0-1 0 0,-2-4 0 0,0 0 0 0,-3-1 0 0,-3 1 0 6,4-5 864-6,-4 4 128 15,-5-4 32-15,-4-1 0 0,-1-2 0 0,-6-6 0 15,-3-3 0-13,-4-4 0-2,-3-6 0 0,-3-3 0 0,-3-2 0 0,-1 6 0 10,-2-4-832-10,-1-4-192 0,-3-6 0 0,-3-6 0 15,-1-2 0-15,-2-6 0 0,0-5 0 0,-7-21 0 16,2 0-768-10,2 3-208-7,0 3-48 1,3-1-10912 0,2-7-2192 0</inkml:trace>
    </iact:actionData>
  </iact:action>
  <iact:action type="add" startTime="54597">
    <iact:property name="dataType"/>
    <iact:actionData xml:id="d8">
      <inkml:trace xmlns:inkml="http://www.w3.org/2003/InkML" xml:id="stk8" contextRef="#ctx0" brushRef="#br0">11866 3454 35007 0,'0'0'768'4,"0"0"176"-3,0 0 16 0,0 0 16 0,6-5-784 0,1 1-192 0,3 1 0 0,-1 2 0 12,0-2-768-12,3 3-208 1,1 3-48-1,0 1 0 0,1 1 832 0,3 0 192 4,4 2 0-4,7 1 0 4,4 0 0-4,2 1 0 6,3 2 0-6,3 4 0 5,1-1 0-5,5-1 0 8,0 4 0-8,3 1 0 4,5 7 0-4,3 3 0 4,4 4 0-4,33 6 0 8,-8-20 128-9,-1 3 64 18,-3 8 0-16,-25-8 16-2,7 6-208 0,8 2-288 14,5-2 64-13,43 10 16 0,-9-11 400 0,-3-2 64 9,0 2 32-9,-34-5 0 0,11 3-464 0,4 7-80 13,1 4-32-9,6 4 0-4,6 6 288 0,5-4 0 0,0-3 0 0,56 14 0 6,-17-15 416-2,-73-20 144-4,7 5 16 0,8 4 16 10,6 4-400-10,3 1-192 0,6 2 160 0,2-2-160 11,2 1 384-10,0-1-32-1,1-3 0 0,-1 10 0 18,0 12-352-16,0-7 0-2,-1-9 0 0,0 0 0 0,-3 2 0 0,22 7 0 0,-10-2 0 7,-6-5 0-6,-2-3 0-1,-6 3 0 11,-6 5 0-10,-6-2 0-1,-3-5 896-1,-4 0 96 2,-4 1 32-1,-4-4 0 6,-2-2-832-6,-4-2-192 15,-3 6 0-14,-4-5 0-1,-3-3 0 0,-1 0 0 13,-2-2 0-13,16 5 0 0,-12-14-176 0,-7 0-80 11,-5 1 0-7,-16-5-16-4,-5-1 432 0,2 2 96 0,-1-1 0 0,1 1 16 9,0-2-272-8,-2 1 0-1,-1 6 0 0,0-6 0 10,15 6 0-10,-7-6 0 0,-7-4 0 0,-10 7 0 13,-1 11 0-7,2-4 0-6,-2-7 0 0,-1-3 0 0,2-2 0 0,-2-3 0 3,-2-1 0 2,-1 3 0-6,2-1 880 1,-1 1 112 13,0-3 32-13,1-3 0 0,1-2-832 0,1 2-192 10,-5 2 0-10,3-1 0 0,1 1 0 0,2 1 0 13,0 2 0-13,1-4 0 0,-3-4 0 0,0 0 0 11,-1 0 0-11,-1 2 0 0,0 2 0 0,-2 0 0 11,-2 0 0-11,0-1 0 0,-8-1 0 0,6 0 0 17,-6 0 0-17,0 0 0 0,0 0 0 0,0 0 0 0,0 0 0 0,0 0-12512 9,0 0-2544 0</inkml:trace>
    </iact:actionData>
  </iact:action>
  <iact:action type="add" startTime="55324">
    <iact:property name="dataType"/>
    <iact:actionData xml:id="d9">
      <inkml:trace xmlns:inkml="http://www.w3.org/2003/InkML" xml:id="stk9" contextRef="#ctx0" brushRef="#br0">18058 5167 20271 0,'0'0'896'2,"0"0"192"-1,0 0-880 0,0 0-208 0,6 12 0 0,1 1 0 3,-1 3 0-1,1 1 0-2,-1-2 0 0,5 2 0 3,1 1 0-3,-1 3 0 6,2-1 0-6,2 1 0 6,2-4 0-6,0 2 0 7,1 5 0-7,-1-3 0 4,1-5 864-4,-1 0 128 5,-1-2 32-5,1 1 0 6,-1 2-832-6,0-4-192 5,-2 0 0-5,0 0 0 5,-1 0 0-5,-2 1 0 10,0-2 0-9,-1 1 0-1,-1 1 864 0,0-2 128 7,-3-1 32-7,-2-2 0 5,-2 1-832-5,-1-1-192 6,-1 0 0-2,-2 2 0 3,-2-2 864 3,0 1 128-10,-3-4 32 0,0-1 0 0,-2 0-832 0,-2-1-192 2,-1 0 0-1,-1 0 0 6,-1 0 864-2,-2 1 128-5,-1-3 32 0,0 2 0 6,-2-1-832-1,-2-2-192-5,-2-1 0 0,-3 0 0 7,-3 3 0-2,-2-2 0-5,-3 0 0 0,-7-1-15520 14</inkml:trace>
    </iact:actionData>
  </iact:action>
  <iact:action type="add" startTime="56549">
    <iact:property name="dataType"/>
    <iact:actionData xml:id="d10">
      <inkml:trace xmlns:inkml="http://www.w3.org/2003/InkML" xml:id="stk10" contextRef="#ctx0" brushRef="#br0">12251 8012 20271 0,'0'0'448'3,"0"0"80"-2,0 0 32 0,0 0 16 0,0 0-576 0,0 0 0 3,0 0 0-3,0 0 0 0,0 0 928 0,0 0 80 3,0 0 16-3,0 0 0 6,0 0 0-6,0 0 0 5,0 0 0-5,8 4 0 5,-8-4 0-5,0 0 0 6,8 4 0-6,-8-4 0 5,9 1-832-5,-1 0-192 9,-8-1 0-9,7 3 0 3,3-6 864-3,-1 3 128 5,0 0 32-5,0-1 0 4,0-2-832-3,2 1-192 9,0-2 0-10,1 1 0 1,1 1 0-1,0-2 0 7,3-3 0-7,1 2 0 9,2 2 0-10,2 0 0 7,-1-3 0-1,3 0 0-5,4-2 0 0,3-1 0 12,0 5 0-11,2-3 0-1,0-2 0 0,2 0 0 11,0-1 0-11,3 2 0 0,0-2 0 0,4-1 0 10,-2-2 0-10,3-3 0 0,2 2 0 0,2 0 0 12,1-1 0-12,2 0 0 0,2-2 0 0,1 0 0 12,0 1 0-7,2-1 0-5,0-1 0 0,1-2 0 0,3 1 0 0,3-2 0 11,4-1 0-11,2 0 0 0,-1-2 0 0,0 1 0 8,2-2 0-3,0 3 0-5,0-2 0 0,2-6 0 0,3-2 0 0,0 2 0 6,0 0 0-6,2 1 0 15,2 0 0-11,1 1 0-4,-3-2 0 0,2 1 0 0,2 2 0 0,-1-2 0 6,0-1 0-4,1 0 0-2,2 3 0-1,1-3 0 17,2 1 0-16,1-1 0 0,-3-4 0 0,1 4 0 10,2 1 0-10,1-1 0 0,1-5 0 0,1 3 0 12,-2 2 0-6,1 0 0-6,-3-3 0 0,2 2 0 0,1 2 0 0,-19 7 0 5,1-3 0-5,3-2 0 17,1-3 0-17,2 0 0 0,3 0 0 0,1-1 0 0,-1-2 0 0,18-10 0 9,-7 4 864-8,-6 5 128-1,-3 0 32 0,-3 7 0 10,-2 2-832-10,-2 1-192 0,-3 4 0 0,-5 0 0 13,-4 0 0-9,-1 1 0-4,-4-1 0 0,-3 3 0 0,0 2 0 0,-6-1 0 10,-4 4 0-10,-4-1 0 0,-4 2 0 0,-4 2 0 12,-2 3 0-12,-7 2 0 0,-2 0 0 0,-7 2 0 10,-3-1 0-10,-2 2 0 0,-8 1 0 0,0 0 0 12,0 0 0-12,0 0 0 8,0 0-2416-8,-7-1-528 0,-3-1-96 1,-3 1-6576 9,-1 1-1328-10</inkml:trace>
    </iact:actionData>
  </iact:action>
  <iact:action type="add" startTime="57163">
    <iact:property name="dataType"/>
    <iact:actionData xml:id="d11">
      <inkml:trace xmlns:inkml="http://www.w3.org/2003/InkML" xml:id="stk11" contextRef="#ctx0" brushRef="#br0">17586 5811 27647 0,'0'0'608'1,"-3"-15"128"0,3 15 32 0,0 0 0-1,0 0-624 1,5-4-144 7,-1-3 0-6,0 2 0-1,1 0 1664 0,1 1 320 2,0 0 48-2,2 3 16 6,1 3-1648-6,3-2-400 5,-2-1 0-5,3 1 0 7,2 4 0-7,2-2 0 5,0 1 0-5,2 0 0 5,1 2 0-5,1-1 0 7,2-2 0-7,1 4 0 3,-1 1 0-3,2 1 0 9,0 0 0-9,2 1 0 2,2 0 0-2,-1 3 0 8,2 4 0-8,0-3 0 8,-2-4 896-9,-1-1 112 9,-1 3 16-8,-6 0 0 15,-2-5-1648-13,-1 1-320-2,-2-1-64 0,0 5-16 0,-1-2 1648 0,-3 3 320 8,-5-2 64-8,-2 2 16 0,0 1-832 0,-5 1-192 13,-5 3 0-12,-4 3 0-1,-8 8 864 0,-4 4 128 10,-7 3 32-10,-6-1 0 16,-8 2-1648-16,-2 5-320 0,-2 2-64 0,-3 1-16 17,-7-1-816-17,-4 0-160 0,-73 44-48 0,17-17 0 0</inkml:trace>
    </iact:actionData>
  </iact:action>
  <iact:action type="add" startTime="58322">
    <iact:property name="dataType"/>
    <iact:actionData xml:id="d12">
      <inkml:trace xmlns:inkml="http://www.w3.org/2003/InkML" xml:id="stk12" contextRef="#ctx0" brushRef="#br0">11233 4249 27647 0,'13'-22'608'3,"-13"22"128"-2,0 0 32 0,0 0 0 0,0 0-624 0,0 0-144 0,0 0 0 0,0 0 0-1,0 0 848 1,0 0 144 5,0 0 32-5,0 0 0 6,0 9-832-6,1-1-192 5,-1 3 0-5,1 3 0 5,2 4 0-5,0 6 0 9,-2 4 0-9,3 4 0 2,0 7 0-2,1 4 0 7,0 2 0-7,2 9 0 4,2 8 864-4,1 5 128 8,1 6 32-8,2 8 0 3,4 10-832-1,2 6-192 6,3 8 0-8,2 3 0 19,1 4-768-18,-1 3-208-1,0 4-48 0,1-3 0 0,-1-1 832 0,1-3 192 7,-4-3 0-7,-1 1 0 0,-3-2 0 0,0-2 0 11,-4-9 0-11,-2 1 0 0,1 0 0 0,-2-6 0 12,-2-7 0-11,-1-7 0-1,1-3 0 0,-2-9 0 12,-1-5 0-11,1-4 0-1,0-9 0 0,-1-5 0 11,-1 0 0-8,0-11 0-3,-1-4 0 0,1-7 0 0,-2-6 0 0,0-6 0 15,-2-9-864-15,0 0-128 0,-2-9-32-1,0-6-11872 7</inkml:trace>
    </iact:actionData>
  </iact:action>
  <iact:action type="add" startTime="58680">
    <iact:property name="dataType"/>
    <iact:actionData xml:id="d13">
      <inkml:trace xmlns:inkml="http://www.w3.org/2003/InkML" xml:id="stk13" contextRef="#ctx0" brushRef="#br0">11215 6637 27647 0,'0'0'608'1,"0"0"128"0,0 0 32 0,0 0 0 0,1 7-624 0,-1 5-144 0,-1-2 0-1,2 4 0 4,1-1 848-3,5 5 144 8,1 1 32-8,1 4 0 3,5 0-832-3,1 6-192 6,0 3 0-6,4 2 0 5,0 0 0-5,2 0 0 6,1 1 0-6,0-2 0 5,0-1 0-5,-1 0 0 6,3 0 0-6,-2-4 0 5,0-2 0-5,0-3 0 6,0-1 0-6,-1-2 0 7,-2-3 864-7,-1-3 128 4,0-3 32-4,-1-2 0 9,-1-1-832-10,-2-3-192 16,-1-3 0-15,1 0 0 0,-1-4 0 0,0 0 0 12,0-5 0-9,2-1 0-3,-3-3 864 0,-1-2 128 0,1-3 32 0,0-5 0 7,1-5 0-5,0-4 0-2,-1-5 0 0,-1-7 0 11,2-5-832-7,2-6-192-4,-1-8 0 0,-1-7 0 10</inkml:trace>
    </iact:actionData>
  </iact:action>
  <iact:action type="add" startTime="63587">
    <iact:property name="dataType"/>
    <iact:actionData xml:id="d14">
      <inkml:trace xmlns:inkml="http://www.w3.org/2003/InkML" xml:id="stk14" contextRef="#ctx0" brushRef="#br0">4673 5317 20271 0,'0'0'448'2,"0"0"80"-2,2-8 32 1,1-1 16 0,1-4-576-1,-3-1 0 7,0-1 0-5,1 2 0-1,-2 0 1744 0,-2 2 240 4,1-5 64-4,0 3 0 5,-2 1-832-5,0 1-144 6,1-3-48-6,-2 1 0 6,0 2-816-6,-3 2-208 5,1-4 0-5,-2 5 0 6,-2 0 864-6,-2 3 128 10,-2 2 32-10,-2 0 0 3,-4 3 0-3,0 3 0 4,-4 0 0-4,2 3 0 6,0 3-832-6,0 3-192 6,-4 1 0-6,3 0 0 9,3 3 0-10,1 2 0 6,1 0 0-2,2 3 0 8,2 4 0-9,2-2 0-2,2-2 0 0,2 1 0 0,4 3 0 0,0-1 0 4,2-2 0-4,3-1 0 15,3-4 0-15,2 0 0 0,3 0 0 0,3-2 0 18,1 0-768-16,4-2-208-2,3-3-48 0,1-1 0 0,-1 0 832 0,5 0 192 3,1 3 0-3,2-3 0 18,0-2-864-18,1-1-128 0,1 1-32 0,-3-2 0 13,0 1 0-13,-1 1 0 0,-2 1 0 0,-3 0 0 15,-3 1 0-16,-2-1 0 1,-3 3 0 0,-2 2 0 0,-1-1 832 0,-3 4 192 0,-4-2 0 0,0 3 0 3,-2 1 0-3,-2 2 0 3,-3-1 0-3,-1 1 0 10,-2 1 768-8,0 0 208-2,-4 2 48 0,-1-1 0 13,-1-2 0-13,-1-2 0 0,-2 2 0 0,-1-1 0 13,-1 1 0-11,0-3 0-2,-2-6 0 0,-2 3 0 0,1 0 0 0,0-1 0 8,2-3 0-7,-2-1 0-1,-1-1-832 0,1-1-192 10,5-3 0-9,1-2 0-1,-3 1 0 0,2-3 0 12,4 0 0-12,3-4-17152 15</inkml:trace>
    </iact:actionData>
  </iact:action>
  <iact:action type="add" startTime="65392">
    <iact:property name="dataType"/>
    <iact:actionData xml:id="d15">
      <inkml:trace xmlns:inkml="http://www.w3.org/2003/InkML" xml:id="stk15" contextRef="#ctx0" brushRef="#br0">19890 4153 27647 0,'0'0'608'5,"0"0"128"-4,2-7 32 0,-2 7 0 0,0 0-624-1,0 0-144 1,0 0 0 0,0 0 0 1,0 0 1664 0,0 0 320 6,0 0 48-7,0 0 16 0,0 0-832 0,0 0-144 7,0 0-48-7,0 0 0 6,0 0-816-6,0 0-208 9,0 8 0-9,3 4 0 0,1 2 0 0,-2 7 0 7,0 1 0-7,-1 4 0 6,-1 4 0-6,1 4 0 6,0 5 0-6,1 2 0 5,-1 2 0-5,0 2 0 14,1 2 0-15,0 0 0 3,2-1 0-2,-1-3 0 28,-1 0 0-28,2-5 0 0,0-3 0 0,1-1 0 0,-1 0 0 0,2-4 0 0,0-4 0 0,1-3 0 7,-2-2 0-7,1 0 0 0,2-5 0 0,0-1 0 12,0-3 0-11,1 1 0 13,0-4-768-13,1-2-208-1,2-5-48 0,-1 0 0 17,-2-2 0-15,0-3 0-2,-3-2 0 0,2-3 0 0,-3-1 832 0,1-3 192 0,-1-2 0 0,-2-3-9328 8,-3-4-1808-8</inkml:trace>
    </iact:actionData>
  </iact:action>
  <iact:action type="add" startTime="65691">
    <iact:property name="dataType"/>
    <iact:actionData xml:id="d16">
      <inkml:trace xmlns:inkml="http://www.w3.org/2003/InkML" xml:id="stk16" contextRef="#ctx0" brushRef="#br0">19629 4551 35007 0,'-33'-3'1552'0,"20"3"320"1,-1 0-1488 0,-3 3-384 2,0-2 0-1,-1 1 0 8,-1-2 1712-9,2 3 272 4,3-2 48-4,1-1 16 2,1-1-832-2,5 0-144 7,0-1-48-7,7 2 0 4,0 0-816-4,0 0-208 8,0 0 0-8,0 0 0 3,4-6 0-3,4-1 0 6,3-4 0-6,5-1 0 5,5 0 0-5,2 0 0 6,2-2 0-6,4 2 0 5,5-1 0-5,2-1 0 5,2 1 0-5,1 0 0 10,3-1 0-11,0 2 0 15,-2-1 0-9,2 1 0-5,-2 0 0 0,1-1 0 0,-1 0 0 0,-1 3 0 3,-2 3 0-2,-2 1 0 13,-1-1 0-13,-2 2 0 12,-2-1-768-13,-2 0-208 0,-4 0-48 0,-1-1 0 13,-4 3-816-5,-3 2-160-9,-6-3-48 1,-2 3 0 0</inkml:trace>
    </iact:actionData>
  </iact:action>
  <iact:action type="add" startTime="72942">
    <iact:property name="dataType"/>
    <iact:actionData xml:id="d17">
      <inkml:trace xmlns:inkml="http://www.w3.org/2003/InkML" xml:id="stk17" contextRef="#ctx0" brushRef="#br0">11142 2604 16575 0,'0'0'368'1,"0"0"80"0,0 0 0 0,0 0 16 0,0 0-464 0,0 0 0 1,0 0 0 0,0 0 0 1,9-2 1728-2,-3 0 256 8,-6 2 64-8,7-1 0 2,1-2-832-2,-2-1-144 6,-1-2-48-6,1 1 0 6,-6 5 0-6,5-7 0 6,0 1 0-6,0-2 0 5,-1-1 0-5,0-2 0 7,0-1 0-7,0 1 0 3,0-4-816-3,0 0-208 10,-3-2 0-10,2-1 0 2,0-3 0-2,0 0 0 5,-2 1 0-5,-1-2 0 6,0-1 0-1,-1-1 0 8,-2-1 0-9,0 3 0-4,0-3 0 0,-4 2 0 0,-2-2 0 0,-1 0 0 3,-1 3 0-1,0 1 0 15,-2 3 0-17,-3 0 0 0,2 1 864 0,-1 4 128 0,0 3 32 0,-1 3 0 10,-1 2-832-10,-1 4-192 0,0 2 0 0,-1 4 0 11,1 4 0-11,2 4 0 0,1 5 0 0,-2 7 0 24,-3 1-768-24,5 7-208 0,0 2-48 0,1 2 0 0,0 0 832 0,1 3 192 0,3 0 0 1,4-1 0-1,2-1 0 0,1-2 0 14,2 1 0-14,1-5 0 0,3-2 0 0,1-1 0 11,0-3 0-11,-1-4 0 0,5-2 0 0,3-6 0 15,0-1 0-15,2-2 0 0,-1-3 0 0,1-5 0 0,0-3 0 0,3-3 0 7,1-7 0-7,0-1 0 13,0-5 0-8,0-2 0-5,1 0 0 0,-1-5 0 0,-1-3 0 0,-1-1 0 7,0 1 0-5,-2-3 0-2,0 2 0 0,-3 3 0 11,-2-3 0-11,-2 2 0 0,0 2 0 0,-1 2 0 12,-1 1 0-12,0 3 0 0,-3 2 0 0,0 2 0 12,1 2 768-10,-2 3 208-2,0 8 48 0,0 0 0 0,0 0 0 0,0 0 0 12,0 0 0-11,0 0 0-1,0 0-832 0,2 12-192 1,2 1 0-1,1 4 0 7,2 3 0-7,-1 2 0 15,1 1 0-15,2 5 0 0,1 0 0-1,1 2 0 14,2 0 0-13,-1-2 0 0,-1-2 0 0,1 1 0 16,-2 2 0-15,1-7 0-1,-1-1 0 0,1-4 0 0,-2 2 0 0,0-3 0 7,1-2 0-7,0-1 0 0,-6-2 0 0,-1-1-12512 17,1-1-2544-16</inkml:trace>
    </iact:actionData>
  </iact:action>
  <iact:action type="add" startTime="74025">
    <iact:property name="dataType"/>
    <iact:actionData xml:id="d18">
      <inkml:trace xmlns:inkml="http://www.w3.org/2003/InkML" xml:id="stk18" contextRef="#ctx0" brushRef="#br0">12059 8683 23951 0,'0'0'512'4,"0"0"128"-3,0 0 0 0,-2-5 64 0,-1 0-576 0,1 0-128 0,2 5 0 0,0 0 0 1,0 0 1664 0,0 0 320 6,0 0 48-7,-6 0 16 0,1 0-832 0,5 0-144 7,-4 5-48-7,0 1 0 4,0 2 0-4,3 4 0 7,-2 2 0-7,5 7 0 6,-1 1-816-6,2 6-208 4,1 3 0-4,2 6 0 7,2 6 0-6,2 5 0 7,2 5 0-8,1 6 0 1,1 2 0 4,2 3 0 9,1 4 0-10,-1-2 0-4,1 3 0-1,0-2 0 1,-3-8 0 0,-1-2 0 7,0-10 0-6,-1-3 0 14,-2-2 0-15,-1-6 0 0,2-3 0 0,-3-7 0 0,-2-1 0 0,-1-3 0 11,1-6 0-6,-1-5 0-5,-3-1 0 0,0-4 0 0,-2-6 0 0,0 0 0 4,0 0 0 1,0 0 0-5,0 0 864 0,0 0 128 3,-6-12 32-3,0 1 0 7,-1-5-832-7,0-1-192 14,-3-5 0-13,1 1 0-1,-1-2 0 0,1-2 0 8,1-3 0-8,1 1 0 0,1-2 0 0,2 2 0 13,3 1 0-13,2-2 0 0,3 1 0 0,1 2 0 12,2 3 0-12,2 1 0 0,0-1 0 0,1 4 0 12,2 1 0-12,1 4 0 21,1 1-768-19,3 2-208-2,-2-1-48 0,0 3 0 0,2 6 832 0,2-3 192 0,0 1 0 0,2 1 0 0,0 1 0 0,0 2 0 5,2 0 0-5,-1 0 0 0,-1-2 0 0,-1 2 0 12,-1 2 0-10,-2 0 0-2,0 3 0 0,-1-2 0 4,-2 1 0-4,-1 2 0 15,-2 4 0-13,-4-1 0-2,-1 0 0 0,-2 4 0 0,-4 2 0 0,-3 5 0 13,-2 2 0-13,-3 3 0 0,-2 1 0 0,-3 3 0 10,-3 2 0-10,-1 0 0 0,3 1 0 0,-3-1 0 13,-3-1 0-10,-1-1 0-3,-1-2 0 0,-1 0 0 0,-1-1 0 0,-1-1 0 5,1-3 0 1,0-2 0-6,-1-1 0 0,2-3 0 15,1-9-864-13,2-2-128 10,2-4-32-4,1-5-9824-8,3-5-1968 0</inkml:trace>
    </iact:actionData>
  </iact:action>
  <iact:action type="add" startTime="78589">
    <iact:property name="dataType"/>
    <iact:actionData xml:id="d19">
      <inkml:trace xmlns:inkml="http://www.w3.org/2003/InkML" xml:id="stk19" contextRef="#ctx0" brushRef="#br0">7966 4401 31327 0,'0'0'688'5,"0"0"144"-4,2-6 16 0,-10 6 48 0,-2-2-720 0,1-1-176 0,0-2 0 0,1 2 0-1,1-1 1664 2,2 2 320 7,0-1 48-8,1-1 16 1,4 4-832-1,0 0-144 7,-1-6-48-7,1 6 0 4,4-7-816-4,2 3-208 6,3 2 0-6,3-2 0 7,2-3 0-7,1 3 0 7,0 1 0-7,4 0 0 3,2 0 0-3,2 1 0 10,2 0 0-10,2 2 0 1,1 0 0-1,9 0 0 7,1 2 0-5,1 0 0 20,-1 2 0-17,-3-1 0-5,-2-1 0 0,-3 2 0 0,-3 4 0 0,-3 1 0 0,-5-1 0 0,-3 3 0 12,-2 3-768-12,-5 0-208 12,-2 6-48-9,-6 2 0-3,-5 3 832-1,-5 3 192 1,-4 5 0 0,-4 1 0 0,-2 1 0 0,-5 3 0 3,-5 0 0 0,1 0 0-3,-2-1 0 0,1 0 0 7,0-1 0-7,5-3 0 17,-1-4 0-15,1-5 0-2,2 0 0 0,4-5 0 0,5-3 768 0,3-7 208 4,2-2 48 0,3-2 0-4,5-5-832 0,0 0-192 8,0 0 0-5,0 0 0-3,0 0 0 0,9-7 0 3,2-3 0-2,4-2 0 5,0-1 0-6,2-1 0 14,3-3 0-14,-1 3 0 0,2-2 0 0,1 0 0 12,2 1 0-12,1-1 0 24,2 0-768-16,2 2-208-8,-1 0-48 0,2-1-10912 0,0 2-2192 0</inkml:trace>
    </iact:actionData>
  </iact:action>
  <iact:action type="add" startTime="79248">
    <iact:property name="dataType"/>
    <iact:actionData xml:id="d20">
      <inkml:trace xmlns:inkml="http://www.w3.org/2003/InkML" xml:id="stk20" contextRef="#ctx0" brushRef="#br0">8736 6334 35007 0,'0'0'768'3,"0"0"176"-2,0 0 16-1,0 0 16 1,0 0-784 0,0 0-192 0,-12 8 0 0,5-6 0 4,1 5 0-4,-1 1 0 6,-4 2 0-6,2 6 0 4,1 6 0-4,0 5 0 5,1 6 0-5,0 4 0 6,2 6 0-6,0 2 0 6,1 7 0-6,1 3 0 4,2 4 0-4,2 2 0 7,2 3 0-7,1-2 0 5,0-3 0-3,2-3 0 13,5-2 0-15,-2-7 0 0,1-4 0 0,2-4 0 19,2-8 0-15,2-4 0-4,-1-6 0 0,1-5 0 0,0-4 0 0,1-3 0 0,0-8 0 0,1-2 0 2,1-10 0-1,1-2 0 9,1-6 0-4,-2-5 0-6,-2-3 0 0,2-3 0 0,-4-3 0 0,-2 1 0 7,0-2 0-4,-4 4 0-3,-3 0 0 0,-2 2 0 9,-2 4 0-7,-4-1 0-2,-5 7 0 0,-2-1 0 14,-4 5 0-14,-4 5 0 0,-4 5 1680 0,-4 7 304 13,-2 3 48-13,-2 5 16 0,-1 4-1648 0,-1 5-400 9,1 3 0-9,1 5 0 0,2 0 0 0,2 0 0 13,2-4 0-8,4-1-12480-5,5-1-2560 0</inkml:trace>
    </iact:actionData>
  </iact:action>
  <iact:action type="add" startTime="80980">
    <iact:property name="dataType"/>
    <iact:actionData xml:id="d21">
      <inkml:trace xmlns:inkml="http://www.w3.org/2003/InkML" xml:id="stk21" contextRef="#ctx0" brushRef="#br0">12029 4993 31327 0,'0'0'688'2,"0"0"144"-2,0 0 16 1,0 0 48 0,0 0-720 0,0 0-176 0,0 0 0 0,0 0 0 0,0 0 1664 0,0 0 320 5,-4 10 48-5,2 3 16 5,-1 3-1648-5,2 3-400 10,4 3 0-10,-2 4 0 2,0 3 896-2,2 4 112 4,1 3 16-4,0 3 0 6,-2 2-832-6,1-10-192 5,1 0 0-5,1 3 0 6,0 3 0-6,0-1 0 5,-1-2 0-4,3-1 0 5,-2-5 0-6,2 8 0 12,-4-4 0-13,3-3 0 22,1-3-768-17,0-5-208-4,0-6-48 0,-1 0-16784 0</inkml:trace>
    </iact:actionData>
  </iact:action>
  <iact:action type="add" startTime="81535">
    <iact:property name="dataType"/>
    <iact:actionData xml:id="d22">
      <inkml:trace xmlns:inkml="http://www.w3.org/2003/InkML" xml:id="stk22" contextRef="#ctx0" brushRef="#br0">14947 3474 35007 0,'0'0'768'1,"-4"-2"176"0,4 2 16 0,-4-2 16 0,2-2-784 0,0 0-192 0,0 0 0 0,2 4 0 4,-2-4 864-4,0-1 128 3,-1 0 32-3,3 5 0 1,0 0 0-1,0 0 0 6,0 0 0-6,8-3 0 6,3-1-832-6,2 3-192 8,1 2 0-8,2 3 0 2,0-3 0-2,3 5 0 7,0 0 0-7,1-1 0 4,-1 4 0-4,1 2 0 12,0 1 0-12,-2-1 0 0,-3 4 0-1,-2 2 0 7,-3 0 0-6,-3 2 0 6,-1 1 0-6,-6 3 0 9,-4 2 0-10,-4 2 0 7,-3 1 0-5,-3 2 0 9,-3 0 0-10,-1 1 0 0,-3 2 0 0,-1 0 0 14,-2-1 0-13,0-1 0-1,-1-2 0 0,0-3 0 13,3-1 0-12,1-5 0-1,2-4 0 0,3-3 0 0,3-1 0 0,4-4 0 10,1-3 0-9,8-5 0-1,0 0 0 0,0 0 0 9,12-7 0-6,2 0 0-3,3-4 0 0,2-1 0 10,2-1 0-9,1 0 0-1,2 0 0 0,1 0 0 13,0 0 0-9,-1 3 0-4,1-5 0 0,1 6 0 0,0 3 0 0,-1-1 0 6,-3 2 0-5,-1 4 0 16,0-2-768-17,-3 6-208 0,-1-2-48 0,-1 4 0 0,-3 2 832 0,-2 2 192 8,-1 1 0-7,-5 2 0-1,-5 1 0 0,-3 3 0 12,-1 3 0-8,-4 1 0-4,-2 2 0 0,-3 4 0 0,-1 3 0 0,-5 2 0 4,-4 2 768-3,-2 2 208 15,-2 3 48-16,-1 1 0 16,-2 0-2464-15,0 0-480-1,0 1-112 0,2-3-14752 0</inkml:trace>
    </iact:actionData>
  </iact:action>
  <iact:action type="add" startTime="82385">
    <iact:property name="dataType"/>
    <iact:actionData xml:id="d23">
      <inkml:trace xmlns:inkml="http://www.w3.org/2003/InkML" xml:id="stk23" contextRef="#ctx0" brushRef="#br0">15021 6248 31327 0,'0'0'688'0,"0"0"144"1,-5-8 16 0,5 8 48 0,-5 5-720 0,5-5-176 2,-4-4 0-2,0-2 0 4,0 1 1664-4,0-2 320 4,2-1 48-4,0 2 16 5,2-2-832-5,0 8-144 6,0 0-48-6,4-5 0 6,0-2-816-6,3 3-208 6,1-2 0-6,1 1 0 4,0-1 0-4,3 3 0 10,-1 0 0-10,1 3 0 2,0 0 0-2,1 0 0 8,0 4 0-8,1 0 0 2,2 1 0-2,-1 2 0 8,0-1 0-7,2 4 0 2,-4-3 0-3,-1 2 0 7,-1 2 0-5,-3 2 0 13,-4 2 0-13,-3 3 0-2,-3 1 0 0,-3 3 0 0,-3 4 0 0,-3 0 0 10,0 4 0-10,-4-3 0 0,0 2 0 0,-1 0 0 18,0-2 0-18,2 1 0 0,0-5 0 0,1-1 0 0,-1-2 0 0,4-3 0 4,1 0 0-4,4-6 0 15,-2 1 0-15,3-5 0 0,4-7 0 0,0 0 0 12,0 0 0-8,0 0 0-4,9-6 0 0,3 0 0 0,2-3 0 0,3 0 0 12,2-4-768-11,3 1-208 6,1-1-48-4,1 1 0-3,-3-1 832 0,2 1 192 0,1 2 0 0,0 2 0 9,0 2 0-9,-2-1 0 0,-1 3 0 0,-2 1 0 12,0 2 0-11,-5 2 0-1,-2 3 0 0,-1 0 0 0,-1 2 0 0,-4 0 0 9,-2 1 0-9,-3 3 0 18,-1 3 768-18,-2 3 208 0,-5 2 48 0,-2 4 0 0,-4 2-832 0,-3 4-192 8,-3 4 0-8,-3 0 0 0,-2-2 0 0,-1 3 0 13,-1 2 0-13,-1-1 0 0,-3-2 0 0,0 1 0 13,0 2 0-13,1-7-12512 17,2-2-2544-17</inkml:trace>
    </iact:actionData>
  </iact:action>
  <iact:action type="add" startTime="97730">
    <iact:property name="dataType"/>
    <iact:actionData xml:id="d24">
      <inkml:trace xmlns:inkml="http://www.w3.org/2003/InkML" xml:id="stk24" contextRef="#ctx0" brushRef="#br0">4886 11625 23951 0,'0'0'512'2,"0"0"128"-1,0 0 0 0,-4 20 64 0,4-20-576 0,0 0-128 3,0 0 0-2,0 0 0-1,0 0 848 0,0 0 144 8,0 0 32-8,0 0 0 2,0 0 0-2,0 0 0 5,0 0 0-5,0 0 0 5,0 8 0-5,2 0 0 5,2 0 0-5,-2-3 0 6,-2-5-832-6,0 0-192 6,5 4 0-6,-5-4 0 6,0 0 0-6,0 0 0 9,7 4 0-9,2 1 0 0,0-4 0 0,-2 2 0 7,-7-3 0-7,0 0 0 6,11 0 0-6,-3 0 0 9,-8 0 0-9,0 0 0 2,11-3 0-2,-5 0 0 8,-3-4 0-7,-1 3 0 1,4-2 0-3,-2-2 0 11,-2-4 0-10,1 2 0 1,-1-2 0-1,1 0 0 7,0-1 0-7,-2-3 0 19,-1 2-768-18,-1 2-208-2,-1 2-48 10,-2 1 0-10,-2 0 832 1,1 2 192 0,1 2 0 0,-1 1 0 4,-2 1 0-4,1 2 0 14,-1 0 0-12,0 2 0-2,2 3 768 0,0 3 208 0,-1-1 48 0,0 3 0 7,2 6-832-3,2-2-192-4,-1 1 0-1,3 2 0 15,1 0 0-14,1 0 0 0,-2-2 0 0,1 0 0 8,3-1 0 3,0 0 0-11,-1-4 0 0,-2-1 0 0,-1-8 0 0,0 0 0 8,4 6 0-8,-4-6 0 0,0 0 0 0,0 0 0 1,0 0 0-1,6 1 0 5,-6-1 0-5,7-4 0 7,-1-1 0-7,-2 0 0 6,-1-3 0-6,-1-1 0 11,0-3 0-11,-1 2 0 23,0 2-768-21,-2-2-208-2,-3-1-48 0,0 3 0 0,2 3 832 0,-1 0 192 0,-1 1 0 0,4 4 0 0,0 0 768 0,-6 0 208 5,0-3 48-5,6 3 0 8,-5 6-832-8,1 1-192 3,0 3 0-3,2 0 0 13,-2-3 0-13,2 2 0 0,4 2 0 0,-1 0 0 12,0-3 0-12,2 0 0 0,2-1 0 0,0 1-15520 8</inkml:trace>
    </iact:actionData>
  </iact:action>
  <iact:action type="add" startTime="98916">
    <iact:property name="dataType"/>
    <iact:actionData xml:id="d25">
      <inkml:trace xmlns:inkml="http://www.w3.org/2003/InkML" xml:id="stk25" contextRef="#ctx0" brushRef="#br0">7073 11407 16575 0,'0'0'736'2,"0"-7"160"-1,0-4-720 0,1 0-176 5,3 3 0-4,-2 2 0-1,-2-1 1664 0,3 1 320 5,1-1 48-5,-3-1 16 7,-1 1 0-7,0-3 0 7,2 0 0-8,-1-2 0 5,-1 1-832-4,0-1-144 5,0-3-48-5,0 4 0 6,0 3-816-6,-1-4-208 5,-2 0 0-5,0 2 0 5,1 1 864-5,-2 4 128 5,-3-2 32-5,1 2 0 8,-1-4-832-8,0 2-192 7,-4 3 0-7,-1-1 0 3,-1 1 0-3,-5 3 0 4,1 2 0-4,-1 2 0 6,0 1 0-6,-1 1 0 12,1 2 0-13,1 0 0 14,0 0 0-13,2-1 0 0,-1 2 0 0,2 0 0 18,-1 0-768-7,3 0-208-12,2 1-48 1,2 0 0 0,0 0 832 0,5 1 192 0,-1 2 0 0,4 0 0 0,1-6 0 0,2 2 0 8,-1 1 0-3,5 1 0-5,2-3 0-1,1 2 0 1,2-3 0 1,2 2 0 3,2-1 0-4,1 2 0 14,1-2 0-8,0 0 0-6,1-1 0 0,0 2 0 0,2 1 0 0,0-2 0 7,0 0 0-6,-2 1 0-1,1 0 0 0,-2 0 0 13,-2 0 0-13,-2 1 0 0,0 0 0 0,-1 0 0 9,-3-2 0-2,-1 0 0-7,0 2 0-1,-4 2 0 1,-2-1 0 0,-3 2 0 6,-3 0 0-2,-1 1 0-3,0 1 0-2,-1 2 0 8,-3-1 0-7,-1 0 0 19,-1-1 768-18,-3-1 208-1,-3 0 48 0,0 2 0 0,1-2-832 0,-1-4-192 10,-1 0 0-10,3-1 0 0,-3-2 864 0,1 1 128 9,2-3 32-9,1-2 0 0,-2 1-832 0,2-2-192 13,2-1 0-8,0 0 0-5,3-2 0 0,2-1 0 0,1-1 0 0,5 4 0 13,-3-7-1600-13,4 1-352 2,3-2-80 11,2 2-14752-12</inkml:trace>
    </iact:actionData>
  </iact:action>
  <iact:action type="add" startTime="99474">
    <iact:property name="dataType"/>
    <iact:actionData xml:id="d26">
      <inkml:trace xmlns:inkml="http://www.w3.org/2003/InkML" xml:id="stk26" contextRef="#ctx0" brushRef="#br0">7648 11472 31327 0,'0'0'688'0,"0"0"144"1,0 0 16 0,0 0 48 0,0 0-720 0,0 0-176 4,0 0 0-4,0 0 0 0,0 0 848 0,0 0 144 8,0 0 32-8,0 0 0 0,0 0 0 0,0 0 0 5,10 0 0-5,-1 0 0 6,0-3-832-6,2 3-192 7,0 0 0-8,4 0 0 5,0 0 0-4,2 3 0 9,0-3 0-9,3 1 0 4,3 1 0-4,1-1 0 10,1 2 0-10,1-3 0 2,0 0 0-2,1 0 0 5,-1 0 0-4,2 0 0 5,-1 0 0-6,3 1 0 15,-3 0 0-9,1-1 0-6,-1 0 0 0,-2 0 0 0,-4-1 0 0,-2 0 0 4,1-2 0-4,-2 0 0 14,-2 2 0-14,-2-3 0 15,-1 1-768-15,-5 1-208 0,-8 2-48 0,0 0 0 12,6-1 0-5,-6 1 0-7,0 0 0 0,0 0 0 0,0 0-2448 0,-5-4-496 0,-3 0-112 0,-1-1-16 0</inkml:trace>
    </iact:actionData>
  </iact:action>
  <iact:action type="add" startTime="99748">
    <iact:property name="dataType"/>
    <iact:actionData xml:id="d27">
      <inkml:trace xmlns:inkml="http://www.w3.org/2003/InkML" xml:id="stk27" contextRef="#ctx0" brushRef="#br0">7998 11162 31327 0,'0'0'688'1,"0"0"144"0,0 0 16 0,0 0 48 0,0 0-720 0,0 0-176 0,0 0 0 0,0 0 0 2,0 0 1664 1,0 0 320-3,0 0 48 0,0 0 16 5,7 6-1648-5,1 1-400 4,2-2 0-4,2 1 0 5,2 0 0-5,3-1 0 8,4-1 0-8,4-2 0 3,3 1 0-3,0 1 0 7,-3-3 0-7,2 2 0 4,2-1 0-4,-1-2 0 7,1 2 0-7,0 0 0 4,-1 1 0-4,0 0 0 6,-4 1 0-3,1-1 0 24,-4 0-736-26,-3 1-224-1,-1 2-64 0,-2 1 0 0,-5 2 832 0,1 2 192 0,-5-1 0 0,-1 3 0 1,-2 1 0-1,-2 3 0 14,-3 2 0-9,-4 0 0-5,0 2 0 0,-3 1 0 0,-2 0 0 0,-3 3 0 3,-3 1 0-4,0 0 0 22,-1-2 0-21,0-2 0 0,-1 0 768 0,1-1 208 0,0-2 48 0,0-3 0 0,-1-3-832 0,2-2-192 6,0-5 0-6,3 1 0 21,1-1-768-20,1-3-208-1,4 1-48 0,1-4 0 13,-1 0-1632-9,4-4-336-4,4 4-64 0,4-8-16 0</inkml:trace>
    </iact:actionData>
  </iact:action>
  <iact:action type="add" startTime="100149">
    <iact:property name="dataType"/>
    <iact:actionData xml:id="d28">
      <inkml:trace xmlns:inkml="http://www.w3.org/2003/InkML" xml:id="stk28" contextRef="#ctx0" brushRef="#br0">9659 11369 23951 0,'0'0'512'3,"5"7"128"-2,-5-7 0 0,4 5 64 0,4 1-576 0,-3 1-128-1,-5-7 0 1,0 0 0 6,6 5 1664-6,-6-5 320 0,0 0 48 0,0 0 16 5,0 0-832-5,6 1-144 5,1-2-48-5,-2-4 0 6,-1-2-816-6,0-1-208 5,0-2 0-4,-2-3 0 7,1-4 864-8,-2-1 128 6,0-2 32-6,-1 2 0 3,0-4-832-3,-1 1-192 6,-1 0 0-6,-1 2 0 4,-2 0 0-4,-2 0 0 8,-2-2 0-8,1 0 0 3,-2-1 0 0,-3 1 0 3,-2 3 0-6,1 1 0 17,0 1 0-17,-1 4 0 0,-2-1 0 0,3 6 0 20,1 1-768-19,0 5-208-1,-1 5-48 0,1 4 0 0,-2 2 832 0,2 7 192 0,0 8 0 0,2 1 0 2,-1 4 0-2,1 3 0 14,2 2 0-14,4 1 0 18,2 3-864-18,1 0-128 0,2-2-32 0,2-3 0 0,2 0 1648 0,0-2 320 0,0-2 64 0,1-4 16 8,3-3-832-8,0-5-192 0,0-5 0 0,1-3 0 9,0-2 0-9,1-4 0 0,1-4 0 0,-1-5 0 12,1-2 0-5,1-4 0-7,-2-5 0 0,0-4 0 0,1 0 0 0,-2-5 0 2,-1-1 0-2,0-2 0 22,-2 1-768-22,1 0-208 0,0 2-48 0,0 0 0 0,-3-1 832 0,0 2 192 7,0 5 0-7,0 5 0 0,0 6 0 0,-4 8 0 14,0 0 0-14,0 0 0 0,5 5 768 0,1 5 208 8,1 5 48-8,1 3 0 0,3 5-832 0,0 1-192 14,-1 2 0-10,2 1 0-4,0 2 0 0,1 1 0 0,0-4 0 0,-2 1 0 6,2 0 0-6,1-4 0 15,-1-3 0-15,-2-1 0 0,-2-2 0 0,1-1 0 0,-1-2 0 0,0-2 0 11,1-4 0-11,1-2 0 0,-1 1 0 0,1-2 0 19,0 0-2416-18,0-2-528-1,7 7-96 0,-1-6-32 0</inkml:trace>
    </iact:actionData>
  </iact:action>
  <iact:action type="add" startTime="100707">
    <iact:property name="dataType"/>
    <iact:actionData xml:id="d29">
      <inkml:trace xmlns:inkml="http://www.w3.org/2003/InkML" xml:id="stk29" contextRef="#ctx0" brushRef="#br0">10324 11335 27647 0,'0'0'608'2,"0"0"128"-1,0 0 32 0,0 0 0 0,7 5-624-1,0 1-144 1,3-1 0 0,-3 0 0 0,0-4 848 0,2 2 144 5,2 1 32-5,2 1 0 4,6-4 0-4,2 2 0 6,1 0 0-6,0-1 0 6,0 1-832-6,2-2-192 9,1 0 0-9,1 1 0 3,-1-4 0-3,1 1 0 4,1-2 0-3,-1 2 0 4,-1 0 864-5,0 0 128 6,1-3 32-6,-2 1 0 6,1 0-832-6,0 1-192 5,-2 0 0-1,-2-1 0 2,-2 0 0-5,-1 0 0 13,-1-1 0-13,-2 2 0 13,1-1-768-14,0 1-208 0,-7 0-48 0,0 1 0 19,-1 1 0-18,-8 0 0-1,0 0 0 0,0 0-8736 0,0 0-1760 0</inkml:trace>
    </iact:actionData>
  </iact:action>
  <iact:action type="add" startTime="100948">
    <iact:property name="dataType"/>
    <iact:actionData xml:id="d30">
      <inkml:trace xmlns:inkml="http://www.w3.org/2003/InkML" xml:id="stk30" contextRef="#ctx0" brushRef="#br0">10667 10947 27647 0,'0'0'1216'1,"0"0"256"0,0 0-1168 0,0 0-304 0,0 0 0 0,0 0 0 3,0 0 1696-2,0 0 288 1,0 0 48-2,0 0 16 4,8 6-832-3,1 2-144 6,0 0-48-7,3 2 0 4,1 2-816-4,3-2-208 9,0-1 0-9,4 3 0 3,1 1 0-4,1 0 0 8,1-2 0-7,2-1 0 4,0 2 0-4,2-3 0 9,2 1 0-9,1 0 0 3,1-3 0-3,1 1 0 4,-2-1 0-4,0 1 0 12,1-1 0-13,-2 2 0 12,-3 2 0-11,-2-5 0 0,3 2 0 0,-4 0 0 13,-2-1 0-13,-2 0 0 0,-2 0 0 0,-1-1 0 12,-3 1 0-9,0 1 0-3,-5 1 0 0,-3-3 0 0,-2 4 0 0,-3-1 0 7,-3 0 864-8,-1 1 128 14,-2 3 32-10,-3 2 0-3,-2-1-832 0,-2 2-192 0,-1-2 0 0,-2 2 0 11,0-1 0-10,1 4 0-1,-1-4 0 0,2 2 0 10,-1 0 0-10,1 0 0 0,-1-4 0 0,0 1 0 19,5 2 0-19,-1-6 0 0,1-2 0 0,2 0 0 0,3-1 0 0,5-7 0 5,0 0 0-5,0 0 0 13,0 0-768-13,0 0-208 3,0 0-48-3,2-8 0 8,5-3-1632-8,1-3-336 3,6-20-64-3,3 7-16 0</inkml:trace>
    </iact:actionData>
  </iact:action>
  <iact:action type="add" startTime="101380">
    <iact:property name="dataType"/>
    <iact:actionData xml:id="d31">
      <inkml:trace xmlns:inkml="http://www.w3.org/2003/InkML" xml:id="stk31" contextRef="#ctx0" brushRef="#br0">12256 10769 35007 0,'0'0'768'2,"0"0"176"-1,0 0 16 0,3 8 16 0,-7-1-784 0,0 0-192 0,-1 3 0 1,0-1 0 1,1 0 864-2,1-3 128 4,0 2 32-4,1 1 0 4,1 0 0-4,-1 3 0 8,2 3 0-8,0-1 0 4,-1 0-832-4,1 3-192 8,0 1 0-8,1 6 0 2,3-1 0-2,-1 6 0 9,1 1 0-9,0 5 0 2,0 3 0-2,1 2 0 9,1-3 0-9,1 1 0 2,-1 0 0-2,1-2 0 10,-1-3 0-4,2 1 0-6,-1-4 0 0,2-1 0 9,0-2 0-5,1-3 0-4,1-2 0 0,1-2 0 12,-1-6 0-4,1-1 0-8,1-2 0-1,0-5 0 1,0-3 0 0,0-3 0 11,0-1-768-9,0-5-208 3,0-3-48-4,-2-1 0 5,-4-3 0-6,1-1 0 0,0-2 0 4,-3-1 0-1,-6-3-1632-1,0 1-336-2,-4-18-64 12,-3 10-16-12</inkml:trace>
    </iact:actionData>
  </iact:action>
  <iact:action type="add" startTime="101651">
    <iact:property name="dataType"/>
    <iact:actionData xml:id="d32">
      <inkml:trace xmlns:inkml="http://www.w3.org/2003/InkML" xml:id="stk32" contextRef="#ctx0" brushRef="#br0">11986 11090 35007 0,'-17'8'1552'1,"10"-4"320"0,-1 1-1488 0,0 0-384 5,3-1 0-4,0 4 0-1,-1-4 1712 0,6-4 272 12,0 0 48-12,0 0 16 0,0 0-832 0,0 0-144 1,0 0-48-1,7 2 0 6,1-2-816-6,3-2-208 5,5-5 0-5,1 2 0 6,1-1 0-6,3-1 0 9,3-1 0-9,3 0 0 1,4-5 0-1,1 2 0 7,0-1 0-7,2 0 0 5,0 3 0-5,-2 0 0 6,0-3 0-6,0 4 0 25,1 2-768-26,-2 1-208 1,-1-1-48 0,-1 2 0 10,-2 2-2448-7,-2 2-496-3,21-3-112-1,-18 7-16 1</inkml:trace>
    </iact:actionData>
  </iact:action>
  <iact:action type="add" startTime="102309">
    <iact:property name="dataType"/>
    <iact:actionData xml:id="d33">
      <inkml:trace xmlns:inkml="http://www.w3.org/2003/InkML" xml:id="stk33" contextRef="#ctx0" brushRef="#br0">4937 13786 20271 0,'0'0'896'1,"0"0"192"0,0 0-880-1,0 0-208 15,1 9 0-12,2 0 0-2,0 0 0 0,1-1 0 0,2-1 0 0,-1 1 0 0,-2 1 864 0,1-1 128 7,2-2 32-7,2 1 0 6,1-2 0-6,0-1 0 6,2 0 0-6,-2-2 0 4,1-2-832-4,1 0-192 9,-1 2 0-9,-1-1 0 3,1-1 0-3,-1 0 0 5,0 1 0-5,-1-1 0 6,-1-1 0-6,0-2 0 5,-3-2 0-5,0 1 0 7,-4 4 864-7,5-4 128 4,-1-6 32-4,-1 2 0 5,-3 8-832-5,2-8-192 8,-1-1 0-8,-2 1 0 3,-1-1 0-3,-2 0 0 6,-2-1 0-6,2 3 0 5,-2 0 864-4,1 2 128 4,0 0 32-5,-2 1 0 6,0 0-832-6,1 2-192 9,-2 0 0-9,2 2 0 0,0 0 864 1,6 0 128 9,-6-1 32-10,6 1 0 1,-5 5-832-1,5-5-192 6,-3 7 0-6,2 1 0 5,1 1 0-5,1-1 0 6,2 2 0-6,1 0 0 5,3 0 0-5,1-3 0 6,0 0 0-6,1-1 0 6,0 2 0-6,0-1 0 7,2-1 0-7,-2-3 0 5,-1 1 0-5,0 0 0 5,-1-2 0-5,1-2 0 4,-1-2 0-4,-7 2 0 6,5-4 0-6,-1-1 0 5,-1-1 0-5,-3 6 0 6,3-6 0-6,-1-2 0 5,-2-1 0-5,-2 0 0 9,1 0 0-9,-1-2 0 15,-2 1-768-15,0-3-208-1,-3-4-48 1,1 5 0 0,-1 4 832 0,-1 2 192 8,-1-5 0-8,1 3 0 14,2 3 768-14,-1-1 208 0,1 2 48 0,-1 1 0 17,1-1-832-17,1 3-192 0,5 1 0 0,-6 0 0 0,0 1 864 0,2 3 128 6,0 3 32-4,1-1 0-2,3-6-832 0,-1 7-192 10,0-1 0-10,1-6 0 0,1 8 0 0,-1-8 0 12,0 0 0-12,3 9 0 0,-1-2 0 0,1 1 0 14,-3-1 0-13,0-7 0-1,0 0 0 0,0 0 0 11,0 0 0-10,6 7 0 4,2 1-2416-3,-1-2-528-3,-1-3-96 6,2 1-32-4</inkml:trace>
    </iact:actionData>
  </iact:action>
  <iact:action type="add" startTime="103120">
    <iact:property name="dataType"/>
    <iact:actionData xml:id="d34">
      <inkml:trace xmlns:inkml="http://www.w3.org/2003/InkML" xml:id="stk34" contextRef="#ctx0" brushRef="#br0">7270 13521 20271 0,'0'0'448'2,"0"0"80"-1,0 0 32 0,0 0 16 0,3-7-576 0,1-1 0 0,2 3 0 0,-3-2 0 2,0 1 928-2,0-1 80 4,-2-1 16-4,0 0 0 7,1-1 816-7,-1 0 160 7,0 3 48-7,2-5 0 4,-2-1-832-4,0-1-144 4,-1 0-48-4,0 0 0 6,0 2 0-6,0-5 0 5,-1 0 0-5,-1 5 0 6,-2-1-816-6,-2-1-208 6,1-3 0-6,-1 4 0 5,-2 3 864-5,-1 0 128 7,-3-3 32-6,2 3 0 1,-3 3-832-2,-1 1-192 9,0-1 0-9,-2 5 0 2,2-2 0-2,-2 6 0 10,0 0 0-11,-1 2 0 14,0 0 0-13,0 2 0 0,0-1 0 0,1 2 0 13,2 1 0-10,1 2 0-3,0-1 0 0,2 2 0 0,0 2 0 0,1 0 0 12,1-1 0-12,3 2 0 0,2 0 0 0,1 0 0 9,2-2 0-9,2 1 0 0,3 0 0 0,3 2 0 14,0-3 0-13,4-1 0-1,1 1 0 0,3-1 0 10,4-1 0-9,1 1 0-1,4 1 0 0,-1-4 0 11,0 0 0-8,3-2 0-3,1-2 0 0,2 2 0 0,-1-1 0 0,0-2 0 12,-1 1 0-12,-1-2 0 0,0-1 0 0,-2 1 0 13,-3 2-768-12,-2 3-208 8,-2-1-48-6,0-1 0-3,-4-1 832 0,-3 3 192 0,-3 0 0 0,-2 1 0 0,-1 2 0 0,-3 0 0 5,-1 1 0-4,-1 4 0 14,-4-2 0-14,-2 3 0-1,0 1 0 0,-3 2 0 0,0-1 768 0,-2-2 208 11,-1-2 48-11,-1-1 0 0,0-2-832 0,-1-2-192 12,2-1 0-11,0 2 0-1,1-1 0 0,2 1 0 11,0-4 0-10,2 1 0-1,1 0 0 0,1-1 0 11,2-2 0-10,4-5 0 16,0 0-4048-17,0 0-864 0,18 0-160 0,4 0-48 0</inkml:trace>
    </iact:actionData>
  </iact:action>
  <iact:action type="add" startTime="103660">
    <iact:property name="dataType"/>
    <iact:actionData xml:id="d35">
      <inkml:trace xmlns:inkml="http://www.w3.org/2003/InkML" xml:id="stk35" contextRef="#ctx0" brushRef="#br0">7894 13472 35007 0,'0'0'768'1,"0"0"176"0,0 0 16 0,0 0 16 0,0 0-784 0,0 0-192 0,0 0 0 0,8 5 0 8,2-4 864-8,1 2 128 1,2 0 32-1,2-3 0 4,2 0 0-4,3 0 0 9,2 0 0-10,3 0 0 5,1-4-832-4,4 1-192 6,2-1 0-6,2 2 0 4,0-5 0-4,1 2 0 6,2 1 0-6,1-1 0 5,0 0 0-5,-1 1 0 6,0-3 0-6,-1 2 0 5,0 1 0-5,-3 0 0 18,0-1 0-19,1 1 0 6,-3 3 0-5,1-3 0 0,-2 1 0 0,-4-3 0 19,-4 0-1600-18,-1 1-352-1,-2 0-80 0,-2 1-9296 11,-4 3-1856-11</inkml:trace>
    </iact:actionData>
  </iact:action>
  <iact:action type="add" startTime="103879">
    <iact:property name="dataType"/>
    <iact:actionData xml:id="d36">
      <inkml:trace xmlns:inkml="http://www.w3.org/2003/InkML" xml:id="stk36" contextRef="#ctx0" brushRef="#br0">8562 13193 31327 0,'-11'-12'1392'3,"11"12"272"-2,-5-1-1328 0,0-3-336 0,-2-4 0 0,2 3 0 0,5 5 896 0,0 0 96 5,-3-7 32-5,3 7 0 0,0 0 0 0,0 0 0 6,6-4 0-6,1 1 0 5,1-3-832-4,4 4-192 4,1 3 0-5,3 0 0 5,2 1 0-5,3 2 0 8,0 2 0-8,2 1 0 5,2-2 0-5,-2 3 0 4,-1 2 0-4,2 2 0 5,-2 0 0-5,-1-1 0 7,-3 2 0-7,-2-1 0 4,-4-3 0-4,-3 2 0 7,-3 0 0-7,-1 4 0 5,-3-1 0-5,-4 2 0 9,-3-2 0-10,-1 3 0 16,-5 3 864-15,0-1 128 0,-4 2 32 0,0 1 0 10,-2-2-832-10,0-1-192 0,-2 2 0 0,1-1 0 16,-1-2 0-14,0 0 0-2,2-4 0 0,3-2 0 0,2-3 0 0,2-1 0 6,2-4 0-5,8-4 0 17,0 0-2416-18,0 0-528 0,0 0-96 0,0 0-32 0</inkml:trace>
    </iact:actionData>
  </iact:action>
  <iact:action type="add" startTime="104321">
    <iact:property name="dataType"/>
    <iact:actionData xml:id="d37">
      <inkml:trace xmlns:inkml="http://www.w3.org/2003/InkML" xml:id="stk37" contextRef="#ctx0" brushRef="#br0">9451 12521 35007 0,'0'0'1552'2,"0"0"320"-1,0 0-1488 0,0 0-384 3,0 0 0-2,-4 6 0-1,0 0 0 0,0 1 0 5,-1 2 0-5,1-1 0 6,0 1 0-6,3 4 0 7,-1 0 0-7,2 5 0 4,0 4 0-4,3 4 0 5,2 4 0-5,2 0 0 5,0 2 0-5,3 3 0 5,0 5 0-5,2 5 0 8,-1 2 0-8,4 6 0 5,-3 4 0-5,1 2 0 3,0 0 0-3,-2-1 0 9,1 2 0-7,0-1 0 9,-3-4 0-10,-1-3 0-1,0-3 0 0,-3 0 0 11,-1-5 0-11,0-2 0 0,-3-6 0-1,2-3 0 14,-2-2 896-13,-1-6 96 0,1-4 32 0,-2-7 0 12,0-4-832-9,-1-2-192-3,2-8 0 0,0 0 0 0,0 0 864 0,0 0 128 5,0 0 32-5,-2-9 0 1,-1-4-832 0,0-2-192 11,2-1 0-10,1-5 0-2,-4-5 0 0,4 1 0 12,3 3 0-11,2-1 0-1,2-2 0 0,0 1 0 11,2 3 0-11,5 2 0 0,1 1 0 0,3 1 0 12,-1 0 0-8,3 2 0-4,1 4 0 0,2-2 0 0,2 2 0 0,0 2 0 10,2 1 0-10,1 2 0 0,-1 3 0 0,0-1 0 10,1 3 0-8,-2 1 0-2,-3 1 0 0,-1 3 0 10,-2 3 0-10,-3 0 0 0,-1 3 0 0,-5-1 0 13,-2-1 0-13,-1 2 0 0,-3 2 0 0,1 2 0 18,-4 0 0-18,-2 5 0 0,-1-1 0 0,-2 7 0 0,-1-1 864 0,-2 1 128 7,-2-1 32-7,-2-3 0 0,-3 2-832 0,0-1-192 12,-3-1 0-11,0 1 0-1,1 2 0 0,-1-1 0 11,-1-2 0-10,3-1 0-1,-1-2 0 0,4-3 0 11,-1 0 0-10,3-4 0-1,-2-1 0 0,4-1 0 13,0-3 0-13,7-6 0 17,0 0-3232-14,0 0-688-3,0 0-144 0,13-5-32 0</inkml:trace>
    </iact:actionData>
  </iact:action>
  <iact:action type="add" startTime="104890">
    <iact:property name="dataType"/>
    <iact:actionData xml:id="d38">
      <inkml:trace xmlns:inkml="http://www.w3.org/2003/InkML" xml:id="stk38" contextRef="#ctx0" brushRef="#br0">10796 13536 38703 0,'0'0'848'4,"0"0"176"-3,0 0 48 0,0 0 16 0,0 0-880 0,0 0-208-1,0 0 0 2,0 0 0 1,0 0 864-2,9 1 128 4,-1-1 32-4,2-1 0 5,3-2 0-5,2 1 0 6,2-2 0-6,0-2 0 6,-2 1-832-6,2 0-192 5,2-2 0-5,0 1 0 6,3-2 0-6,2 2 0 9,-2-1 0-9,3 1 0 2,2-1 0-2,-1 2 0 6,-1 2 0-6,0 1 0 6,1-4 0-6,-3 1 0 4,1 0 0-1,-1 1 0 4,2 0 0-6,-3 0 0 13,-1 0 0-14,-1 2 0 13,-1 0-768-13,-2 1-208 0,-3-1-48 0,-1-1 0 13,-1 2-1632-12,-3-3-336-1,-4-2-64 0,-2-1-16 14,-3-4-816-14,-3 0-160 0,-6-14-48 0,-4 4 0 0</inkml:trace>
    </iact:actionData>
  </iact:action>
  <iact:action type="add" startTime="105117">
    <iact:property name="dataType"/>
    <iact:actionData xml:id="d39">
      <inkml:trace xmlns:inkml="http://www.w3.org/2003/InkML" xml:id="stk39" contextRef="#ctx0" brushRef="#br0">11204 13046 35007 0,'0'0'768'2,"0"0"176"-1,0 0 16-1,0 0 16 1,0 0-784 0,0 0-192 5,0 0 0-5,0 0 0 0,7 5 864 0,-1 0 128 13,1-1 32-12,3 1 0-1,4 2-832 0,2 0-192 0,1 1 0 0,1 0 0 5,3-3 0-5,4 2 0 6,1-1 0-6,1 4 0 5,-1-4 0-5,1 2 0 6,-4 0 0-6,2 1 0 5,1 3 0-5,0 1 0 9,-1-4 0-9,-2 0 0 2,-1-3 0-2,-1 3 0 7,-1 4 0-7,-3 1 0 4,-2 0 864-4,-3-1 128 9,-3 0 32-10,-2 3 0 7,-2-1-832-6,-2 1-192 14,-5-4 0-14,1 5 0 0,-3 3 0 0,-2 3 0 10,-5-6 0-9,-2 2 0-1,-1-3 864 0,-5 1 128 10,-1 1 32-9,-1 0 0-1,-1-1-832 0,1-1-192 12,1-4 0-12,2 3 0 0,0 1 0 0,2-1 0 12,4-2 0-12,3-2 0 15,0-3-2416-15,2-2-528 0,4 1-96 0,3-7-32 15,0 0 0-15,0 0 0 0,18-3 0 0,5-10 0 0</inkml:trace>
    </iact:actionData>
  </iact:action>
  <iact:action type="add" startTime="105446">
    <iact:property name="dataType"/>
    <iact:actionData xml:id="d40">
      <inkml:trace xmlns:inkml="http://www.w3.org/2003/InkML" xml:id="stk40" contextRef="#ctx0" brushRef="#br0">12199 12817 20271 0,'0'0'448'3,"0"0"80"-2,0 0 32 0,6 0 16 0,0 4-576 0,-6-4 0 0,0 0 0 0,2 8 0 6,0 1 3392-6,0 2 560 2,-3 0 112-2,1 1 32 4,0 6-3280-4,0-1-656 7,0 3-160-7,1 1 0 4,0 1 848-4,3-1 144 9,2 1 32-9,1 3 0 2,0 1-832-2,2 3-192 8,0 2 0-8,3 1 0 5,1 1 0-5,0 2 0 6,0 2 0-6,3-2 0 4,-2-3 0-4,-1 1 0 9,1-3 0-10,-1 1 0 7,-1 1 0-5,-1-5 0 11,0-1 0-12,0 0 0 0,0 0 864 0,0-1 128 10,-3-2 32-9,1 0 0-1,1-1-832 0,-1-4-192 11,-2-5 0-10,-1-2 0-1,0-2 0 0,-6-9 0 12,0 0 0-12,6-3 0 7,-1-1-768-7,2-1-208 1,-1-3-48-1,0-5 0 4,-5-4 832-3,2-2 192-1,0-2 0 0,-1-1 0 16,-5-5-1680-16,2-1-304 0,0-2-48 6,-1-3-16-2,0-3-816-3,-2-2-160 12,-5 0-48-13,-2 2 0 0</inkml:trace>
    </iact:actionData>
  </iact:action>
  <iact:action type="add" startTime="105722">
    <iact:property name="dataType"/>
    <iact:actionData xml:id="d41">
      <inkml:trace xmlns:inkml="http://www.w3.org/2003/InkML" xml:id="stk41" contextRef="#ctx0" brushRef="#br0">12331 13111 31327 0,'-13'0'688'1,"-2"0"144"0,0 0 16 0,-1 0 48 0,-1 1-720 0,3 3-176 0,-1 0 0 0,2 1 0-1,1 0 2496 1,2 2 448 14,0 2 112-14,3-3 16 0,2-3-1648 0,5-3-320 13,-3 8-64-13,3-8-16 0,0 0 0 0,0 0 0 0,0 0 0 0,9 6 0 4,3 0-816-4,1-5-208 7,3-2 0-7,2-2 0 4,3-1 0-4,1-1 0 10,2 1 0-10,0-4 0 1,1 0 0-1,1 1 0 7,0-5 0-4,0 1 0 17,2 1-768-20,-1 0-208 0,-2-4-48 0,1 3 0 10,-1 0-816-8,-1 1-160-2,1-1-48 0,-3 4-16384 0</inkml:trace>
    </iact:actionData>
  </iact:action>
  <iact:action type="add" startTime="106390">
    <iact:property name="dataType"/>
    <iact:actionData xml:id="d42">
      <inkml:trace xmlns:inkml="http://www.w3.org/2003/InkML" xml:id="stk42" contextRef="#ctx0" brushRef="#br0">5313 16088 23951 0,'0'0'1056'4,"0"0"224"-3,0 0-1024 0,0 0-256 2,0 0 0-2,0 0 0 2,-2 7 880-2,2-1 112 8,0 1 32-8,0 0 0 3,0-1 0-3,2 1 0 6,0-1 0-6,1 2 0 5,1 0-832-5,1 2-192 9,0-1 0-9,0 0 0 2,2-1 864-2,-1 0 128 7,2-1 32-7,1-1 0 5,2-2-832-5,-2 1-192 5,0-2 0-5,-1-1 0 6,-8-2 0-6,6 3 0 5,-6-3 0-5,0 0 0 6,0 0 0-6,0 0 0 7,0 0 0-7,8-3 0 3,-8 3 0-3,5-6 0 8,-1-1 0-8,-2 0 0 3,-4-3 0-3,0 0 0 7,-1-2 0-7,-1 1 0 5,-1-1 0-5,-1 0 0 8,-1 0 0-8,0 2 0 2,0-1 0-2,-2 2 0 12,-1 0 0-12,3 1 0 11,-1 3 864-10,1 1 128-1,1 2 32 0,6 2 0 12,0 0 0-10,0 0 0-2,-8 0 0 0,8 0 0 0,0 0 0 0,-5 5 0 3,1 3 0-3,2 1 0 6,2 0-832-6,2 1-192 14,0-2 0-14,2 0 0 0,2 0 0 0,0-2 0 11,2 1 0-11,0-1 0 0,-2 1 0 0,2-3 0 13,1 0 0-13,0-2 0 0,-1 0 0 0,-8-2 0 12,9 0 0-12,-1 0 0 0,-8 0 0 0,0 0 0 16,0 0 0-16,8-4 0 0,-8 4 0 0,5-4 0 0,-5 4 0 0,3-7 0 8,-1 0 0-8,0-1 0 0,-5-1 0 0,0-1 0 13,-1-1 0-8,-1-1 0-5,1 2 0 0,-3 0 0 0,-4-1 0 0,1 0 0 5,-1 2 0-2,-1 1 0-3,-1 0 0 0,2 3 0 15,0 1 0-15,1 2 0 0,1 0 0 0,2 1 0 10,-1 1 0-10,2 0 0 0,-1 1 0 0,7-1 0 10,-5 4 0-10,5-4 0 0,-5 8 0 0,1 1 0 13,0-1 0-13,1 1 0 0,2 0 0 0,1 1 0 13,0-1 0-11,0-2 0-2,0-7 0 0,0 0 0 0,3 7 0 0,-3-7 0 11,0 0 0-11,5 6 0 0,0 1 0 0,0-2 0 14,-5-5-2416-14,8 5-528 2,1-1-96-2,2 0-32 7</inkml:trace>
    </iact:actionData>
  </iact:action>
  <iact:action type="add" startTime="107701">
    <iact:property name="dataType"/>
    <iact:actionData xml:id="d43">
      <inkml:trace xmlns:inkml="http://www.w3.org/2003/InkML" xml:id="stk43" contextRef="#ctx0" brushRef="#br0">7743 15764 27647 0,'0'0'608'2,"4"-9"128"-1,-2 1 32 0,0-1 0 0,-1-2-624 0,0 0-144 3,-2-1 0-2,1-1 0-1,1 0 848 0,-1 0 144 4,-2-2 32-4,0 1 0 3,1-2 0-3,-2 1 0 5,-1-1 0-5,-1 0 0 6,-1 1 0-6,-1 2 0 8,-2 0 0-8,0 1 0 2,-1 0-832-2,-1 1-192 9,-1-1 0-9,-2 0 0 4,-2 2 864-4,-1 1 128 6,-2 1 32-6,-1 1 0 3,1 3-832-2,-2 2-192 4,0 2 0-5,0 0 0 6,2 2 0-3,2 4 0 10,-2 0 0-12,4 1 0-1,-1 0 0 0,3 2 0 11,0 3 0-11,1-3 0 0,2 2 0 0,2 1 0 11,0 1 0-11,3-2 0 0,2 1 0 0,2 0 0 11,1-1 0-10,3 1 0-1,3 1 0 0,2-4 0 0,1 2 0 0,3-1 0 10,2 1 0-8,3-2 0-1,3-1 0-1,1 1 0 9,1 0 0-9,1-1 0 16,3 0 0-16,2-1 0 0,-1 1 0 0,-1 1 0 0,-4-2 0 0,1-1 0 11,1 1 0-11,1-1 0 0,-1 1 0 0,-1 1 0 1,-2 1 0-1,-3-1 0 16,-2 1 0-15,-2 1 0-1,-2 1 0 0,-3 0 0 10,-3 2 0-10,-2 2 0 0,-2-1 0 0,-1 2 0 11,-2 2 0-11,-2 0 0 0,-2 0 0 0,-2 3 0 10,-2-2 0-9,-1 3 0-1,-3 1 0 0,-2 1 0 16,-2-2 0-12,2 0 0-4,-2 0 0 0,-1-1 0 0,-2 0 0 0,1-4 0 0,-2 0 0 0,1-2 0 3,-1 0 0-3,0-3 0 14,1-2 864-13,0-2 128-1,2-2 32 0,1 0 0 1,1-4-832-1,2-2-192 10,2-2 0-10,0-2 0 14,2-3-768-9,2-2-208-5,0-1-48 0,3-5-12016 11,2-2-2400-10</inkml:trace>
    </iact:actionData>
  </iact:action>
  <iact:action type="add" startTime="108322">
    <iact:property name="dataType"/>
    <iact:actionData xml:id="d44">
      <inkml:trace xmlns:inkml="http://www.w3.org/2003/InkML" xml:id="stk44" contextRef="#ctx0" brushRef="#br0">8448 16027 35007 0,'0'0'1552'2,"-8"5"320"-1,0-3-1488 0,1 0-384 0,-1 1 0 0,0-2 0 0,8-1 1712 1,0 0 272 1,-7 3 48-2,7-3 16 4,0 0-832-4,0 0-144 7,0 0-48-7,0 0 0 4,0 0-816-4,10-4-208 9,1-3 0-9,5 1 0 3,4-3 0-3,2 1 0 5,1-1 0-5,3-2 0 5,3 1 0-5,1 0 0 9,1 0 0-10,2 4 0 6,1-3 0-5,0 2 0 4,-1 1 0-4,0-1 0 10,4 1 0-11,-4-1 0 13,0 3 0-12,0 2 0 0,-2 0 0 0,-2-3 0 11,-3 1 0-11,-2 2 0 17,0 2-768-17,-5 0-208 0,0-2-48 0,-4 2 0 10,-2 0 0-10,-2 2 0 0,-2 0 0 0,-9-2 0 12,6 0 0-12,-6 0 0 0,0 0 0 0,0 0 0 5,0 0-2448-5,-5-4-496 1,-3-4-112-2,-1 1-16 4</inkml:trace>
    </iact:actionData>
  </iact:action>
  <iact:action type="add" startTime="108585">
    <iact:property name="dataType"/>
    <iact:actionData xml:id="d45">
      <inkml:trace xmlns:inkml="http://www.w3.org/2003/InkML" xml:id="stk45" contextRef="#ctx0" brushRef="#br0">8563 15583 27647 0,'0'-15'1216'1,"0"15"256"0,-1-5-1168 0,1 5-304 9,0 0 0-9,0 0 0 0,0 0 1696 0,3-5 288 4,3 0 48-4,0 2 16 2,2 2-832-2,1-2-144 6,3 3-48-6,3 0 0 6,5 0-816-7,2 3-208 9,0 3 0-8,6-3 0 6,3 1 0-6,3-2 0 5,1 4 0-5,2-1 0 4,0-1 0-4,3 1 0 9,-4 3 0-9,1-2 0 2,-1 1 0-2,1-2 0 7,-2-1 0-7,0 1 0 6,-5 4 0-7,0-2 0 10,-1 1 0-6,-1-1 0-3,-2 1 0-1,-1 0 0 15,-3 1 0-14,-2 3 0 0,-2 1 864 0,-2 1 128 11,-3-1 32-11,-1 2 0 0,-2 0-832 0,-2 2-192 13,-3 3 0-12,-2-5 0-1,-2 2 0 0,-2 2 0 12,-2 3 0-8,-2-3 0-4,-3 2 0 0,-1 1 0 0,-2 3 0 0,-3 1 0 4,-4 0 0-3,-2 0 0 18,1 0 0-15,-2 2 0-4,-1-1 0 0,-2-1 0 0,1-1 0 0,-1-3 0 0,3-2 0 0,1-3 0 2,0 0 0-2,4-4 0 14,2-4 0-13,2-3 0-1,2-2 0 0,3-1 0 15,7-3-768-15,0 0-208 0,-4-7-48 0,3 0 0 15,2-4-2448-15,3-2-496 0,7-16-112 0,2 2-16 0</inkml:trace>
    </iact:actionData>
  </iact:action>
  <iact:action type="add" startTime="109169">
    <iact:property name="dataType"/>
    <iact:actionData xml:id="d46">
      <inkml:trace xmlns:inkml="http://www.w3.org/2003/InkML" xml:id="stk46" contextRef="#ctx0" brushRef="#br0">10470 15890 27647 0,'0'0'608'0,"0"0"128"1,13 7 32 0,-13-7 0 0,0 0-624 0,9-1-144 7,-1-3 0-6,1 0 0-1,-4-3 848 0,1-1 144 2,0-2 32-2,-1-2 0 5,1-1 0-5,-2 0 0 8,-3 0 0-8,1-1 0 4,0-3 0-4,-1 0 0 5,-2-1 0-5,-2-1 0 5,-1 2-832-5,-1 0-192 7,-1-1 0-7,-4 1 0 4,-1 2 864-4,-2 0 128 7,0-2 32-7,-3 4 0 4,0-1-832-4,-1 1-192 10,-2-1 0-10,-2 2 0 1,-3 3 0-1,0 1 0 11,-1 1 0-12,1 5 0 5,4-2 0-4,-1 4 0 8,0 4 0-4,1 2 0-4,2 2 0 0,1 4 0 7,1 2 0-5,3 3 0-2,2 3 0 0,2 3 0 14,-1 6 0-14,4 1 0 20,3 0-768-20,3 4-208 0,2 1-48 0,2 1 0 0,-1 0 832 0,4-3 192 0,1 1 0 0,1-4 0 2,0-5 768-2,1-3 208 14,1-3 48-14,-2-3 0 0,0-1-832 0,0-3-192 15,2-3 0-14,-1-3 0-1,2-1 0 0,0-2 0 0,1-3 0 0,1-3 0 11,0-2-768-10,1-1-208-1,-1-3-48 10,0-3 0-10,5-4 832 0,-5-1 192 0,-6 0 0 0,0-2 0 11,-2-2 768-10,1-4 208-1,-2 2 48 0,0-1 0 18,-1 1-1648-11,0-1-320-7,-3-1-64 0,0 3-16 0,-1-1 1648 0,-2-1 320 0,-2 5 64 0,1 2 16 0,2 4-832 0,-2 2-192 2,2 2 0-2,1 1 0 6,0 8 0-6,0 0 0 6,0 0 0-6,0 0 0 3,0 0 0-2,0 0 0 4,5 8 0-5,2 1 0 5,1 6 0-3,1 2 0 2,0 1 0-4,1 3 0 12,3 0 0-7,0 2 0-5,0 2 0 0,1-2 0 1,-1 1 0-1,0-5 0 7,1 2 0-7,-1-1 0 13,0-3 0-12,0-2 0-1,0-2 0 0,0-1 0 16,1 0-1600-16,0 0-352 0,-1-3-80 0,0-3-9296 11,-2-2-1856-10</inkml:trace>
    </iact:actionData>
  </iact:action>
  <iact:action type="add" startTime="109761">
    <iact:property name="dataType"/>
    <iact:actionData xml:id="d47">
      <inkml:trace xmlns:inkml="http://www.w3.org/2003/InkML" xml:id="stk47" contextRef="#ctx0" brushRef="#br0">10887 15781 38703 0,'0'0'848'1,"0"0"176"0,0 0 48 0,0 0 16 0,12 2-880 0,-5 2-208 0,-7-4 0 0,7 7 0 1,3-6 864-1,0 2 128 3,0-1 32-3,5 2 0 5,3 3-832-5,2-6-192 5,-1-6 0-5,5 0 0 7,2 1 0-7,2 0 0 7,4-3 0-7,0 1 0 4,2-1 0-4,1 2 0 4,4 0 0-4,-1-2 0 6,0 1 0-6,0-1 0 6,0 2 0-6,1 0 0 5,-1 1 0-5,-1 0 0 10,1-1 0-9,-3 2 0 7,-2 2 0-1,-2 0 0-7,-1-1 0-1,0 2 0 1,0-5 0 0,-4 5 0 7,-2 1 0-7,-2 3 0 18,0-1-768-17,-4 1-208-1,-1 0-48 0,-1 1 0 11,-3 1-1632-10,-3 2-336-1,-2-4-64-1,-3 1-11072 1</inkml:trace>
    </iact:actionData>
  </iact:action>
  <iact:action type="add" startTime="110027">
    <iact:property name="dataType"/>
    <iact:actionData xml:id="d48">
      <inkml:trace xmlns:inkml="http://www.w3.org/2003/InkML" xml:id="stk48" contextRef="#ctx0" brushRef="#br0">11457 15383 35007 0,'4'-9'768'1,"-3"1"176"0,-2-2 16 0,1 3 16 0,0 7-784 0,0 0-192-1,0 0 0 1,0 0 0 15,0 0 1680-15,0 0 304 0,6 0 48 0,4-1 16 0,-3 0-1648 0,4-1-400 4,2 2 0-4,3 2 0 6,2 0 0-6,3 2 0 7,3-1 0-7,3 1 0 6,0 2 0-6,3-2 0 3,0-1 0-3,1-1 0 7,2 1 0-7,-1 1 0 9,1 1 0-9,3 0 0 2,0-1 0-2,-2-1 0 8,-2 1 0-9,-1-2 0 9,2 2 0-4,-2-4 0-4,-1 2 0 0,-1 0 0 13,-3 2 0-13,-1 0 0 0,-3 0 0 0,-1 0 0 13,-2 1 0-10,-2 3 0-3,-2 2 0 0,-2-1 0 0,-3 3 0 0,-1 4 0 5,-4-1 0-5,-1 4 0 14,-4-1 0-9,-1 3 0-5,-4 2 0 0,-3 2 0 0,-1 0 0 0,-3 1 0 4,-3 4 0 0,-2 0 0-4,-3-5 896 0,0 1 112 15,0 2 16-15,-3-4 0 0,3-3-832 0,0 1-192 10,0-4 0-9,2 0 0-1,3-5 0 0,0-1 0 11,4-1 0-10,-1-4 0-1,-1 0 0 0,4-3 0 0,1-4 0 0,8 0 0 8,-7-3 0-8,3-2 0 13,2-2 0-12,0-3 0 18,1-3-3232-18,2-3-688-1,3-3-144 0,2-5-32 0</inkml:trace>
    </iact:actionData>
  </iact:action>
  <iact:action type="add" startTime="110499">
    <iact:property name="dataType"/>
    <iact:actionData xml:id="d49">
      <inkml:trace xmlns:inkml="http://www.w3.org/2003/InkML" xml:id="stk49" contextRef="#ctx0" brushRef="#br0">12659 14669 35007 0,'-10'-8'768'5,"10"8"176"-4,-6-3 16 0,0-2 16 0,-1-4-784 0,1 2-192 0,-1 2 0 0,2 1 0 0,0 3 1680 0,5 1 304 3,0 0 48-2,0 0 16-1,0 0-1648 0,0 0-400 6,0 0 0-6,0 0 0 3,0 0 0-3,-3 5 0 5,2 3 0-5,2 2 0 7,2 3 0-7,2 3 0 5,2 8 0-5,2 3 0 6,3-1 0-6,2 8 0 5,2 4 0-5,0 5 0 5,1 2 0 0,3 5 0 2,0 2 0-7,0 4 0 9,1 4 0-9,3 3 0 0,-2-1 0 0,-1-2 0 12,-3-2 0-12,0-5 0 0,-2-3 0 0,-2-5 0 12,-2-2 0-12,-2-6 0 0,2-1 0 0,-3-4 0 13,-1-1 0-11,-3-4 0-2,-1-5 0 0,-1-3 0 0,-1-4 896 0,-2-2 112 9,0-1 16-8,-1-4 0-1,1-8-832 0,0 0-192 10,0 0 0-9,0 0 0-1,0 0 864 0,0 0 128 3,-8-1 32-3,3-5 0 6,-1-1-832-5,0-4-192 13,2-1 0-13,-1-3 0-1,-1-5 0 0,2-2 0 12,0-1 0-12,1-2 0 15,1 0-768-11,0 0-208-4,4-1-48 0,0 1 0 0,2 1 832 0,1 0 192 0,2 1 0 0,-1 2 0 4,4 1 0-1,0 2 0-3,2 4 0 0,2-3 0 12,6 4 0-12,-2 1 0 0,-2 2 0 0,3 2 0 11,3 1 0-10,3 3 0-1,0 2 0 0,0 2 0 18,1 0-864-17,0 1-128-1,-2 2-32 0,0 1 0 0,-1-2 832 0,-3 3 192 3,-2 2 0-3,-1 2 0 0,-3 0 0 0,0 2 0 14,-4-1 0-14,-2 4 0 0,-2 5 0 0,-2-1 0 12,-1 0 0-11,-3 2 0-1,-3 0 0 0,-1 3 0 11,-1-3 0-10,-4 3 0-1,-4-2 768 0,-1 1 208 11,-2 0 48-9,-2 1 0-2,-2-3-832 0,-1-1-192 0,-2 2 0 0,1-4 0 11,-1 0 0-10,0 0 0-1,1 0 0 0,1-3 0 11,3-2 0-10,2 0 0-1,2 0 0 0,1-1 0 17,0-4-768-17,2 1-208 0,3 0-48 0,1-1 0 11,1-5-2448-10,6-2-496-1,-1-8-112 0,1-1-16 0</inkml:trace>
    </iact:actionData>
  </iact:action>
  <iact:action type="add" startTime="111243">
    <iact:property name="dataType"/>
    <iact:actionData xml:id="d50">
      <inkml:trace xmlns:inkml="http://www.w3.org/2003/InkML" xml:id="stk50" contextRef="#ctx0" brushRef="#br0">13926 15553 38703 0,'0'0'848'2,"0"0"176"-1,0 0 48 0,0 0 16 0,0 0-880 0,0 0-208 3,0 0 0-3,0 0 0 0,0 0 864 0,0 0 128 3,0 0 32-3,0 0 0 5,0 0 0-5,8-2 0 7,-1 1 0-7,2 1 0 4,1 1-832-4,3-2-192 6,2-3 0-6,3 2 0 6,0 0 0-6,3 1 0 8,1-3 0-8,3 1 0 2,1-1 0-1,0 1 0 4,0-4 0-5,3 1 0 5,1-2 0-5,0 1 0 8,0 1 0-6,0-1 0 6,1-1 0-5,-2 3 0-3,-2 1 0 0,-1-1 0 10,0-2 0-6,-2 2 0-4,-2 0 0 0,0 4 0 11,-1-4 0-11,-3 3 0 0,-2 0 0 0,-2 0 0 12,-1 1 0-8,-1 1 0-4,0-1 0 0,-2 2 0 0,-2 2 0 0,-2-1 0 6,-6-2 0-5,0 0 0-1,0 0 0 0,0 0 0 10,8 0 0-10,-8 0 0 13,0 0-768-12,0 0-208 0,0 0-48-1,0 0 0 9,0 0 0-9,0 0 0 0,0 0 0 1,0 0 0 8,-6-6 0-9,-2 0 0 1,-4 1 0-1,-2-3 0 10,-2-2 0-9,-1 0 0-1,0-1 0 5,-1 1 0-4,-3-2 832-1,0 0 192 0,-1 1 0 0,3 0 0 12,-1 1 0-11,0-1 0-1,4-1 0 0,-1 2 0 12,1 1 0-12,3 1 0 0,2-1 0 0,1 1 0 15,1 2 768-13,2 0 208-2,2 1 48 0,5 5 0 0,0 0 0 0,0 0 0 8,0 0 0-8,1-6 0 0,2-1-832 0,-3 7-192 11,0 0 0-11,10-2 0 0,2-2 0 0,1 0 0 11,0 2 0-10,3 4 0-1,1-2 864 0,0 1 128 12,2 2 32-12,1-1 0 0,0 1-832 0,0 1-192 12,4 1 0-12,-2 0 0 0,-1 0 0 0,1 1 0 16,0 0 0-16,2 1 0 0,-2-2 0 0,-1 1 0 0,-4 1 0 0,0 1 0 8,-3 0 0-4,-1-1 0-4,-1 1 0 0,-3 3 0 0,-1-4 0-1,-3 3 0 10,-5-10 0-9,2 10 0 14,1 6 0-10,-3-3 0-4,-3-2 0 0,0 2 0 0,-3 1 0 0,-1 0 0 5,-3 2 0-2,0 0 0-3,-2 3 0 0,-2-2 0 13,-2 2 0-13,-1-2 0 0,0 3 0 0,0-5 0 12,0 1 0-11,3-3 0-1,0 1 0 0,2-2 0 12,2-3 0-12,0-1 0 12,3 0-768-12,3-2-208 0,4-6-48 0,0 0 0 17,0 0-3264-17,0 0-672 0,0 0-128 0,6-2-32 0</inkml:trace>
    </iact:actionData>
  </iact:action>
  <iact:action type="add" startTime="111931">
    <iact:property name="dataType"/>
    <iact:actionData xml:id="d51">
      <inkml:trace xmlns:inkml="http://www.w3.org/2003/InkML" xml:id="stk51" contextRef="#ctx0" brushRef="#br0">15362 14787 23951 0,'-8'7'1056'2,"4"-2"224"-1,-1 0-1024 0,-2 1-256 1,-1 0 0-1,-1 1 0 4,1-4 880-4,1 4 112 6,-1-2 32-6,1 0 0 5,2-1 816-5,5-4 160 9,-5 2 48-9,5-2 0 2,0 0-832-2,0 0-144 6,0 0-48-6,0 0 0 5,0 0-816-5,0 0-208 6,0 0 0-6,0 0 0 5,0 0 0-5,1 7 0 6,3 3 0-6,1 0 0 7,1 3 864-7,-1 4 128 8,3 4 32-8,1 1 0 3,1 4-832-3,2 1-192 7,0 3 0-8,1 3 0 6,2 1 0-4,2 1 0 16,-1 3 0-15,1 1 0-2,0-2 0 0,1-2 0 0,-1-1 0 0,0-2 0 8,-1 0 0-8,0-4 0 15,0-4 0-14,0-2 0-1,-2-1 0 0,0-3 0 0,1-2 0 0,0-1 0 7,-2-4 0-7,1-2 0 0,-3-1 0 0,1-3 0 13,-2-1 0-13,1-3 0 0,-3-2 0 0,-2 1 0 19,-6 0-768-18,0 0-208-1,3-11-48 0,-3 2 0 8,-2-4 0-6,-3-2 0-2,-3-2 0 0,-1-4 0 11,-2-3-816-10,-2-3-160-1,-4 1-48 0,-2 0 0 13,-2-3 0-13,-1 2 0 0,-2-3 0 0,-3 4 0 0</inkml:trace>
    </iact:actionData>
  </iact:action>
  <iact:action type="add" startTime="112257">
    <iact:property name="dataType"/>
    <iact:actionData xml:id="d52">
      <inkml:trace xmlns:inkml="http://www.w3.org/2003/InkML" xml:id="stk52" contextRef="#ctx0" brushRef="#br0">15201 15082 31327 0,'-26'5'688'3,"13"-1"144"-3,-2 3 16 1,-1-1 48 0,0 3-720 0,2 0-176 0,0 3 0 0,1-3 0 0,1 0 2496 0,1 3 448 3,2 1 112-3,1-4 16 1,3 2-1648-1,1-1-320 6,2-3-64-6,0-1-16 5,2-6 0-5,0 0 0 6,0 0 0-6,0 0 0 5,10-1-816-5,1-2-208 6,1 2 0-6,2 0 0 5,3-2 0-5,3-1 0 9,3-2 0-9,2-3 0 4,4-1 0-4,2 0 0 3,4-2 0 0,2-1 0 4,2 0 0-7,-1 0 0 13,3-1 0-12,0 1 0-1,-1 0 0 0,-1 0 0 12,-1 2 0-12,1 2 0 0,-1-1 0 0,-1 2 0 1,-2 1 0-1,-1 2 0 12,-2 1 0-12,1 4 0 0,-2-1 0 0,0 1 0 15,-2 2-2416-14,-1 1-528-1,-5 1-96 10,-1 0-32-8</inkml:trace>
    </iact:actionData>
  </iact:action>
  <iact:action type="add" startTime="142501">
    <iact:property name="dataType"/>
    <iact:actionData xml:id="d53">
      <inkml:trace xmlns:inkml="http://www.w3.org/2003/InkML" xml:id="stk53" contextRef="#ctx0" brushRef="#br0">8702 4204 22111 0,'-8'-11'976'4,"5"1"208"-4,-1-1-944 1,0 2-240 0,-1 3 0 0,5 6 0 19,0 0 352-18,0 0 32-1,3-9 0 0,-3 9 0 0,12-2-512 0,4 6-112 0,3 0-16 0,2 3 0 3,1 3 64-3,3 3 16 8,3 4 0-8,4 5 0 4,6 2-32-4,2 3-16 7,2 3 0-7,1 7 0 4,4 2 48-4,0 2 16 5,0 4 0-4,0 4 0 3,-2 4-96-4,2 1 0 7,2 4-16-6,-1-1 0 7,-2-4-32-8,-2-2 0 12,0-5 0-12,-3-3 0 0,-4 0 128 0,0-7 32 12,-2-6 0-12,-2-1 0 0,-3 1 144 0,-3-4-128 11,-2-4 128-11,-3 1-128 0,-2-3 128 0,-2-1 0 2,-6-6 0-3,-2-4 0 8,-10-9 192-7,10 6-48 15,-2 2 0-11,-8-8 0-4,0 0-144 0,0 0 0 0,0 0 0 0,0 0-5408 17,0 0-1120-18</inkml:trace>
    </iact:actionData>
  </iact:action>
  <iact:action type="add" startTime="142865">
    <iact:property name="dataType"/>
    <iact:actionData xml:id="d54">
      <inkml:trace xmlns:inkml="http://www.w3.org/2003/InkML" xml:id="stk54" contextRef="#ctx0" brushRef="#br0">9565 3800 26719 0,'0'0'2368'2,"-7"-8"-1888"-1,0 3-480 0,7 5 0 9,0 0 368-8,0 0-32-1,0 0 0 0,0 0 0 2,0 0-544-2,-5 10-112 7,1 3-32-7,0 3 0 5,-1 3-32-5,1 2 0 5,-1 8 0-6,-1 2 0 6,-1 4 96-5,-3 4 16 6,1 6 0-6,-1 3 0 6,-3 4 144-6,0 4 128 5,-1 5-192-5,-1 3 192 6,0 3-160-6,-4 2 160 9,-3 0-128-10,3 4 128 10,3 3 0-9,-2-2-160 10,-4-2 160-10,1 1 0 22,1 1-672-19,3-1-32-3,3 3 0 0</inkml:trace>
    </iact:actionData>
  </iact:action>
  <iact:action type="add" startTime="145802">
    <iact:property name="dataType"/>
    <iact:actionData xml:id="d55">
      <inkml:trace xmlns:inkml="http://www.w3.org/2003/InkML" xml:id="stk55" contextRef="#ctx0" brushRef="#br0">14422 6445 24639 0,'0'0'1088'1,"0"0"240"0,0 0-1072 0,0 0-256 9,0 0 0-8,0 0 0-1,0 0 192 0,0 0 0 0,0 0-16 0,11 2 0 21,-11-2-592-21,16 7-112 0,-3 1-32-1,1 4 0 1,3-1 320 0,2 5 64 4,2-2 16-4,-1 6 0 5,6 5 160-5,3 5-128 5,2 0 128-4,5 6-128 3,-1 1 128-4,5 6 0 7,5 6 0-7,0 2-128 4,1 1 128-4,-1 4 0 7,1-2 0-4,-3 2 128 3,-1-7-128-2,0 1 0-4,1-3-176 0,-3 0 176 5,-3-2 0-5,-4-4 0 11,0-2 0-10,-2-7 0-1,-3-2 0 0,-2-4 0 12,-4-3 0-12,0-4 0 0,-2-2 0 0,-5-1 0 13,-2-3 0-13,-1-3 0 1,-2-1 128-1,-2-5-128-1,-8-4 0 1,0 0 0 10,7 7 0-7,-7-7 0-3,0 0-240 0,0 0 80 16,0 0-544-15,0 0-96-1,0 0-32 1</inkml:trace>
    </iact:actionData>
  </iact:action>
  <iact:action type="add" startTime="146136">
    <iact:property name="dataType"/>
    <iact:actionData xml:id="d56">
      <inkml:trace xmlns:inkml="http://www.w3.org/2003/InkML" xml:id="stk56" contextRef="#ctx0" brushRef="#br0">14921 6548 30399 0,'-13'-13'1344'2,"6"8"288"-1,7 5-1312 0,0 0-320 0,-5-6 0 0,5 6 0 6,0 0 0-4,0 0 0-2,0 0 0 0,0 0 0 16,0 0-432-16,-4 10-144 0,0 0-48 0,1 2 0 0,0 1 368 0,-1 2 64 3,-2 5 0-3,-2 5 16 6,-1 2 176-6,-1 4-192 6,0 2 192-6,-3 6-192 6,1 7 192-6,-2 2-160 5,-4 1 160-5,2 2-160 6,2 1 160-6,-5 3 0 5,-3-3 0-2,1 6 0 2,1-2 0-4,-1 1 0 11,-2-3 0-12,3 2 0 0,-1 0-160 0,1-4 0 13,2-3 0-13,2 1 0 15,-2-1-656-14,2 2-128-1,2 5-16 0</inkml:trace>
    </iact:actionData>
  </iact:action>
  <iact:action type="add" startTime="156555">
    <iact:property name="dataType"/>
    <iact:actionData xml:id="d57">
      <inkml:trace xmlns:inkml="http://www.w3.org/2003/InkML" xml:id="stk57" contextRef="#ctx0" brushRef="#br0">22857 7410 23951 0,'4'-15'512'4,"-4"15"128"-3,0 0 0 0,1-11 64 0,0-6-576 0,1 0-128 0,0 2 0 0,1-3 0 0,-2 0 848 1,0-2 144 2,-1 1 32-3,-1-1 0 5,-1 1 0-5,-1 2 0 7,-1 1 0-7,-1 2 0 7,-2-1 0-7,-2 4 0 5,-3 0 0-5,2 3 0 5,2 0 0-6,-4 2 0 6,-3-2 0-5,-1 4 0 5,2 4-832-5,-3 0-192 7,-4 0 0-7,0 0 0 4,0 4 0-4,0 1 0 7,-2 2 0-7,-1 1 0 4,2 2 0 1,1 3 0 11,-1 3 0-12,0 2 0-4,-1 4 0 0,0 2 0 0,1 4 0 0,3 4 0 9,1 2 0-3,-1 7 0-6,2 5 0 0,0 5 0 0,3 0 0 0,1 6 0 5,3 4 0-5,2 10 0 20,3 9-768-10,2 4-208-10,6 2-48-1,2 0 0 2,1 0 832-1,5 4 192 1,2 3 0-1,4-6 0 0,2-2 0 0,3-7 0 1,1-6 0-1,-1-9 0 8,1-6 0-5,2-5 0-3,0-3 0 0,1-6 0 7,-1-6 0-6,2-10 0-1,2-5 0 0,-1-9 0 8,1-2 0-3,-2-5 0-5,3-6 0 0,2-9 0 14,0-5-864-11,2-6-128-3,-3-8-32 13,2-1 0-11,-2-1 832-2,2-3 192 0,-3-5 0 0,0-2 0 0,-3-4 0 0,1-3 0 2,-2-3 0 0,0 2 0-2,-4 1 0 0,-1 0 0 11,-2 3 0-8,0 3 0-3,-2 5 768 0,-3 1 208 7,-4 2 48-5,-1 3 0-2,-1 4-832 0,-1 3-192 16,-2 3 0-16,-2 4 0 0,-5 2 0 0,1 2 0 9,-2 5 0-9,-1 0 0 0,-1 3 864 0,5 4 128 12,-5-3 32-12,0 2 0 0,-2 4-832 0,1-1-192 0,-1 2 0 0,2 2 0 10,1 0 0-7,2 3 0-3,-1 3 0 0,3 4 0 15,1 3 0-10,3 5 0-5,3 3 0 0,3 4 0 0,1 3 0 0,0 4 0 2,1 4 0-2,1-3 0 13,3-5 0-13,-1-3 0 0,0-2 0 0,0-6 0 12,2-1 0-11,2-3 0-1,-1-6 0 0,1-3 0 18,-2-1-768-18,0-4-208 0,-1-5-48-1,1-2 0 16,-3-2 0-13,2-4 0-2,-2-5 0 0,2-1 0 0,-3-6 832 0,0-3 192 0,-1-5 0 0,-2-2 0 2,-1-2 768-2,0 2 208 5,-4 1 48-6,1 3 0 8,-2 1-832-2,-2 3-192-4,1 2 0-1,-1 3 0 6,-2 4 864-6,-1 3 128 19,0 1 32-19,1 1 0 0,-3 2 0 0,3 6 0 0,0 0 0 0,0 0 0 8,0 0-832-8,0 0-192 0,-6 3 0 0,2 3 0 12,1-1 0-7,2 4 0-5,1 3 0 0,1 2 0 0,2-1 0 0,2 3 0 4,0 1 0-4,2 0 0 4,-1 0 0-4,2-2 0 9,0-4 0-7,1 2 0-2,1 4 0 0,1-3 0 10,-2-1 0-9,1-4 0 22,2-5-768-15,-1 0-208-8,-2 0-48 0,0-2 0 0,0-3 832 0,0-4 192 0,0-3 0 0,0 2 0 0,-1 0 0 0,0 2 0 0,-3-1 0 4,0-3 0-4,-1 1 0 0,-1-4 0 5,0 2 0-5,-2-3 0 13,-2 1 0-14,-1-2 0 1,0 0 0 0,-4 0 0 13,1-1 768-13,0 3 208 0,0 0 48 0,0 3 0 9,1-1-832-9,0 3-192 0,4 6 0 0,0 0 0 13,0 0 0-7,0 0 0-6,0 0 0 0,0 0 0 0,0 0 0 0,0 0 0-1,0 0 0 1,0 0 0 9,0 0 0-9,0 0 0 6,0 0 0-6,0 0 0 5,0 0 0-5,0 0 0 3,0 0 0-3,0 0 0 5,0 0 0-5,0 0 0 5,0 0 0-5,0 0 0 7,0 0 0-7,0 0 0 4,0 0 0-4,0 0 0 6,0 0 0-6,0 0 0 6,2-8 0-6,-2 8 0 15,3-8 0-14,-3 8 0-1,0 0 0 0,0 0 0 0,3-8 0 0,-3 8 0 5,0 0 0-4,0 0 0 3,0-6 0-4,0 6 0 9,0 0 0-9,-2-7 0 3,2 7 0-3,0 0 0 7,0 0 0-8,0 0 0 6,0 0 0-5,0 0 0 6,0 0 0-6,0 0 0 7,0 0 0-7,0 0 0 3,0 0 0-3,0 0 0 7,0 0 0-7,2-7 0 6,-2 7 0-6,0 0 0 7,0 0 0-7,1-7 0 3,-1 7 0-3,0 0 0 5,1-7 0-5,-1 7 0 17,0 0 0-10,0 0 0-7,0 0 0 0,0 0 0 0,0 0 0 0,0 0 0 0,0 0 0 0,0 0 0 5,0 0 0-5,0 0 0 4,0 0 0-4,0 0 0 6,0 0 0-6,0 0 0 5,0 0 0-5,0 0 0 7,0 0 0-7,0 0 0 4,0 0 0-4,0 0 0 6,-1-9 0-5,1 9 0 4,0 0 0-5,0 0 0 14,0 0 0-14,0 0 0 0,0 0 0 0,0 0 0 2,0 0 0-2,0 0 0 6,0 0 0-6,0 0 0 5,0 0 0-5,0 0 0 6,0 0 0-4,0-7 0 0,0 7 0-2,0 0 0 6,0 0 0-6,0 0 0 6,0 0 0-6,0 0 0 5,0 0 0-5,0 0 0 6,0 0 0-6,0 0 0 6,1-8 0-5,-1 8 0 5,3-8 0-6,-3 8 0 3,0 0 0-3,0 0 0 6,0 0 0-6,0 0 0 6,0 0 0-6,0 0 0 6,0 0 0-6,0 0 0 5,5-8 0-6,-1-1 0 11,-4 9 0-10,4-8 0 21,-4 8-768-14,4-5-208-7,-4 5-48 0,4-7 0 0,-4 7 832 0,2-7 192 0,-2 7 0 0,0 0 0 9,0 0-864-10,3-7-128 1,-1-2-32 3,-2 9 0 17,0 0-1632-14,0 0-336-6,0 0-64 0,3-8-9424 0</inkml:trace>
    </iact:actionData>
  </iact:action>
  <iact:action type="add" startTime="157923">
    <iact:property name="dataType"/>
    <iact:actionData xml:id="d58">
      <inkml:trace xmlns:inkml="http://www.w3.org/2003/InkML" xml:id="stk58" contextRef="#ctx0" brushRef="#br0">23806 7840 27647 0,'0'0'608'1,"0"0"128"-1,0 0 32 1,0 0 0 0,-7-4-624 0,2 1-144 0,5 3 0 0,0 0 0 0,0 0 848 0,0 0 144 12,0 0 32-12,0 0 0 0,-5-1 0 0,5 1 0 5,0 0 0-5,0 0 0 5,0 0-832-5,0 0-192 6,-7 4 0-6,7-4 0 5,-2 9 864-5,2 3 128 4,1 3 32-4,3 5 0 6,3 10-832-6,0 0-192 9,2-1 0-9,2 2 0 3,1 2 0-3,-1-1 0 9,2 2 0-10,2-3 0 14,0 1 0-13,1-2 0 0,0 0 0 0,-1-3 0 23,1 2-768-24,1-3-208 1,0-4-48 0,0 1 0 1,-3 2 832-1,1-5 192 0,-2-3 0 6,0 1 0 5,-2 0-864-11,0-4-128 0,-1-6-32 0,-2-1 0 14,0-2 0-14,-2 0 0 0,1-1 0 0,-7-4 0 12,5-4-2448-12,-1-1-496 0,-3-9-112 0,-3-3-16 0</inkml:trace>
    </iact:actionData>
  </iact:action>
  <iact:action type="add" startTime="158191">
    <iact:property name="dataType"/>
    <iact:actionData xml:id="d59">
      <inkml:trace xmlns:inkml="http://www.w3.org/2003/InkML" xml:id="stk59" contextRef="#ctx0" brushRef="#br0">23760 8202 27647 0,'-11'0'608'3,"-4"3"128"-2,1-1 32 0,-2 2 0 0,3 2-624 0,0-1-144 0,0 0 0 0,0-2 0 2,1 1 1664-2,3-1 320 3,0 0 48-3,1 0 16 7,8-3 0-7,0 0 0 3,0 0 0-3,0 0 0 6,0 0-1648-6,4-3-400 6,5-2 0-6,3-2 0 6,5 0 0-5,4-3 0 3,4-1 0-4,2-1 0 6,3-1 0-6,3 0 0 6,0-1 0-6,4-1 0 6,1 1 0-6,1-1 0 8,0-1 0-9,1-1 0 15,1-2 0-14,1-2 0 0,-2-9 0 0,0 4 0 14,3 3-1552-13,-1 2-400 10,1 2-80-8,0 2-16-3</inkml:trace>
    </iact:actionData>
  </iact:action>
  <iact:action type="add" startTime="158566">
    <iact:property name="dataType"/>
    <iact:actionData xml:id="d60">
      <inkml:trace xmlns:inkml="http://www.w3.org/2003/InkML" xml:id="stk60" contextRef="#ctx0" brushRef="#br0">25214 7700 38703 0,'0'0'848'1,"0"0"176"0,0 0 48 0,0 0 16 0,0 0-880 0,0 0-208 0,0 0 0 0,0 0 0 14,0 0-768-14,0 0-208-1,0 0-48 1,0 0 0 13,0 0 0-12,0 0 0-1,4 7 0 0,0-1 0 0</inkml:trace>
    </iact:actionData>
  </iact:action>
  <iact:action type="add" startTime="158731">
    <iact:property name="dataType"/>
    <iact:actionData xml:id="d61">
      <inkml:trace xmlns:inkml="http://www.w3.org/2003/InkML" xml:id="stk61" contextRef="#ctx0" brushRef="#br0">25189 8172 35007 0,'0'0'768'4,"5"19"176"-3,-2-13 16 0,-3-6 16 0,0 0-784 0,3 7-192 0,-3-7 0 0,5 6 0 3,0-2 0-1,2-3 0-2,0-2 0 0,1-3-15520 15</inkml:trace>
    </iact:actionData>
  </iact:action>
  <iact:action type="add" startTime="159170">
    <iact:property name="dataType"/>
    <iact:actionData xml:id="d62">
      <inkml:trace xmlns:inkml="http://www.w3.org/2003/InkML" xml:id="stk62" contextRef="#ctx0" brushRef="#br0">26089 7421 31327 0,'0'-10'688'1,"2"-3"144"0,2-3 16 0,3 7 48 0,-7 9-720 0,10-8-176 0,2-11 0 0,1-2 0 1,1 3 848-1,2-2 144 2,1-1 32-2,2 4 0 5,0-1 0-5,2 4 0 6,-1 3 0-6,4-1 0 5,-2 3-832-4,3 4-192 6,0 3 0-7,1-2 0 16,1 2-768-15,2 4-208-1,1 4-48 0,0 3 0 0,-3 2 832 0,-1 2 192 4,-2-2 0-4,-1 4 0 21,1 2-864-21,-4-2-128-1,-4 2-32 1,-3 6 0 0,-3 3 832 0,-2 2 192 7,-1 2 0-5,-7 0 0-2,-7 0 0-1,-2 0 0 15,-4 3 0-14,-4 3 0 0,-4-2 768 0,-5 3 208 12,-4-1 48-11,-2 1 0-1,-4-2-832 0,1 1-192 11,-1-2 0-11,-1 5 0 0,2 6 864 0,1-4 128 11,4-4 32-10,2-7 0-1,1-4-832 0,5 0-192 0,3 2 0 0,4-12 0 13,5-10 864-12,3-4 128-1,7-2 32 0,0 0 0 11,0 0-832-10,12 0-192-1,4-1 0 0,5-3 0 12,3-4 0-12,6-2 0 0,6-3 0 0,1-4 0 11,1-4 0-11,3-6 0 0,2-5 0 0,-3 2 0 12,-2 4 0-10,-3 1 0-2,4-2 0 0,-1 5 0 0,0-2 0 0,-2 2 0 9,0 1 0-9,-3-2 0 20,1 1-4048-15,0 1-864-5,29-19-160 0,-19 13-48 0</inkml:trace>
    </iact:actionData>
  </iact:action>
  <iact:action type="add" startTime="159587">
    <iact:property name="dataType"/>
    <iact:actionData xml:id="d63">
      <inkml:trace xmlns:inkml="http://www.w3.org/2003/InkML" xml:id="stk63" contextRef="#ctx0" brushRef="#br0">27098 7629 35007 0,'6'-7'768'3,"-6"7"176"-2,0 0 16 0,0 0 16 0,0 0-784 0,8-1-192 0,1-2 0 0,2-1 0-1,2 0 0 3,4-1 0 2,4-3 0-4,1-2 0 7,2-1 864-7,3 0 128 3,-3-4 32-3,2 0 0 18,2-1-1648-18,2-3-320-1,0-5-64 0,1 2-16 2,0 1 832-1,2 0 192 5,2 0 0-5,0 2 0 5,-1-3 0-5,-3 5 0 6,-2 2 0-6,-1 1 0 5,-4 2 0-5,-3-1 0 8,-5 4 0-6,-3 1 0 17,-3 2-1680-19,-5 1-304 0,-5 5-48 0,0 0-16 12,0 0 0-10,-6-2 0-2,-20-4 0 0,-3 1 0 0</inkml:trace>
    </iact:actionData>
  </iact:action>
  <iact:action type="add" startTime="159789">
    <iact:property name="dataType"/>
    <iact:actionData xml:id="d64">
      <inkml:trace xmlns:inkml="http://www.w3.org/2003/InkML" xml:id="stk64" contextRef="#ctx0" brushRef="#br0">27312 7136 31327 0,'-10'1'688'3,"-1"-2"144"-2,0-2 16 0,3 1 48 0,2-2-720 0,-1 4-176 0,2 0 0 0,5 0 0 0,0 0 848 0,0 0 144 0,0 0 32 0,0 0 0 2,0 0 0-2,3 8 0 6,2 2 0-6,3 3 0 5,4 1-832-5,-1 5-192 8,1 3 0-8,1 0 0 19,1 5-768-19,1 6-208 0,2 7-48 0,-3-3 0 0,0-1 832 0,1-2 192 2,0 1 0-2,1-1 0 22,0-2-864-22,-1-4-128 0,1 0-32-1,0-4 0 17,-1 0-1632-8,0-3-336-8,9 13-64 0,-7-15-16 0</inkml:trace>
    </iact:actionData>
  </iact:action>
  <iact:action type="add" startTime="160035">
    <iact:property name="dataType"/>
    <iact:actionData xml:id="d65">
      <inkml:trace xmlns:inkml="http://www.w3.org/2003/InkML" xml:id="stk65" contextRef="#ctx0" brushRef="#br0">27814 6772 35007 0,'13'-19'768'2,"-13"19"176"-1,9 10 16 0,-2-5 16 0,3-4-784 0,-1-2-192-1,-3-1 0 1,1 0 0 5,1 1 864-5,-2 0 128 4,1-1 32-4,-1 4 0 6,1 4 0-6,2-1 0 5,0-2 0-5,3 1 0 7,1 1-832-7,2-1-192 4,1-3 0-4,0 3 0 5,-1 3 0-5,4 1 0 7,-1-4 0-7,-1 1 0 4,-2 0 0-4,0 1 0 9,-5 2 0-9,-1 1 0 16,-2 3-768-16,-2 2-208 0,-4 9-48 0,-1-2 0 0,-1-3 832 0,-2 4 192 3,-3 4 0 6,-3 3 0-9,1-5 0 0,-1 1 0 7,-2-1 0-6,1-1 0 13,0 1 0-11,-1-1 0-3,3-1 0 0,-1-2 0 0,-1 6 0 0,2-4 0 10,3-4 0-9,1-1 0-1,1-6 0 0,3-1 0 10,0-10 0-9,0 0 0-1,8 4 0 0,2-1 0 10,5-3 0-9,0-4 0-1,4-4 0 0,2-1 0 12,2 0 0-12,2-3 0 0,-3-4 0 0,0 2 0 0,0 5 0 0,2-3 0 15,0-5 0-14,1 3 0-1,-1 2 0 0,-2 4 0 11,-1 3 0-11,-2 4 0-1,-2 1 0 1,-2 4 0 14,-4 2-864-14,0 5-128 10,-5 3-32-10,-2 3 0 0,-3 4 832 0,-2 2 192 0,-3 6 0 0,-2 2 0 15,-3 3-864-14,-3 1-128-1,-2-1-32 0,-2 1 0 0,0 2 832 0,-1-5 192 9,-4 2 0-8,2-4 0-1,-1 0 768 0,5-2 208 11,3-2 48-11,-1-4 0 0,1-1-832 0,-1-6-192 11,1-9 0-11,2-2 0 16,1-2-1600-13,9-2-352-3,0 0-80 0,0 0-11472 0</inkml:trace>
    </iact:actionData>
  </iact:action>
  <iact:action type="add" startTime="160502">
    <iact:property name="dataType"/>
    <iact:actionData xml:id="d66">
      <inkml:trace xmlns:inkml="http://www.w3.org/2003/InkML" xml:id="stk66" contextRef="#ctx0" brushRef="#br0">28720 6952 23039 0,'0'0'1024'3,"0"0"192"-2,0 0-960 0,0 0-256 0,0 0 0 0,2 7 0 3,-4-2 3248-3,-1 1 592 5,0 1 128-5,1-2 32 5,2-5-2096-5,0 0-432 4,0 0-64-4,0 0-32 6,0 0-880-6,0 0-176 7,0 0-48-7,0 0 0 4,13-4-272-4,-3 0 0 5,-2-5-176-5,5 0 176 6,8-2-176-6,1 1 176 8,0-4-160-8,3-1 160 3,2 1-192-3,0-2 48 6,-1-1 16-6,1 0 0 6,-1 1-192-3,0 3-48 3,-2 1 0-6,-2 1 0 18,1 1-592-16,-1 2-112-2,-1 2-16 0,-5 2-16016 0</inkml:trace>
    </iact:actionData>
  </iact:action>
  <iact:action type="add" startTime="160753">
    <iact:property name="dataType"/>
    <iact:actionData xml:id="d67">
      <inkml:trace xmlns:inkml="http://www.w3.org/2003/InkML" xml:id="stk67" contextRef="#ctx0" brushRef="#br0">28680 7417 31151 0,'0'0'1376'2,"17"-7"288"-1,6-4-1328 0,-1-3-336 5,-3-3 0-5,5-4 0 3,2-4 144-4,3-2-144 6,2-3 192-5,1-3-192 18,0-2-704-18,2-4-240 1,1-4-48-1,1-1-12000 1</inkml:trace>
    </iact:actionData>
  </iact:action>
  <iact:action type="add" startTime="160902">
    <iact:property name="dataType"/>
    <iact:actionData xml:id="d68">
      <inkml:trace xmlns:inkml="http://www.w3.org/2003/InkML" xml:id="stk68" contextRef="#ctx0" brushRef="#br0">29444 6403 9215 0,'-11'5'816'1,"-2"2"-656"9,-2-1-160-9,1 4 0 1,2-4 5248-1,1 3 1008 7,-4 0 208-7,2 3 32 5,-1-3-3904-5,1 3-784 5,0 0-144-5,5 1-48 7,7 1-992-7,-2 2-208 5,0-1-32-6,2 4-16 8,2-4-368-7,-1 6 0 4,2-1 0-4,-2 3 0 5,-3 2 0-5,7 0-128 6,6 1 128-6,2-2 0 5,-1 0 0-5,2-2 0 6,4 0 0-6,0-1 0 6,-2-1 0-6,2-3 128 5,0 2-128-5,0-3 0 6,0-2 0-4,-1-1 0 4,-1 0 0-5,4-2 0 13,0-1 0-14,-1-2 0 0,-2 0 0 0,0-2 0 12,1-1 0-10,-2 1 0-2,0-2 0 0,-1-1 0 0,-1 3 0 0,0-5 0 7,-3 2 0-4,1 1 0-3,-2-1 0 0,0 4 0 12,-1 5 0-12,-2-4 0 0,1 1 0 0,-4 4-128 12,-1 1 128-12,-3 4-128 0,-3 3-64 0,-3 1-16 12,0 2 0-8,-4 2 0-4,-2 3 208 0,-1-1 0 0,-2 0 144 0,-1 2-144 5,0 0 272-1,-1 0-32-4,-4 1-16 0,1-1 0 12,1-4-16-11,0 0 0-1,-4-1 0 0,2 0 0 10,1-2-208-10,2-2 0 0,-2-4 128 0,0-3-128 16,1-2-432-15,2-6-128 8,0 1-16-4,3-7-16-5,5-4-1392 0,-2-4-288 0,-2-4-48 0,-2-6-12464 8</inkml:trace>
    </iact:actionData>
  </iact:action>
  <iact:action type="add" startTime="161331">
    <iact:property name="dataType"/>
    <iact:actionData xml:id="d69">
      <inkml:trace xmlns:inkml="http://www.w3.org/2003/InkML" xml:id="stk69" contextRef="#ctx0" brushRef="#br0">29116 6707 34095 0,'0'0'1504'1,"0"0"320"0,0 0-1456 0,0 0-368 0,9-8 0 0,0-2 0 9,0-1 1424-9,3 2 224 0,1-3 32 0,1 1 16 2,1-1-464-3,4-2-80 6,2-2-32-5,1-1 0 6,-2-1-672-6,5-3-144 5,2-3-32-5,7 0 0 7,2-2-272-7,1-3 0 4,-1-2 0-4,2-2 0 7,3 0-352-6,-1 1-32 2,-1-1 0-3,3 1 0 19,1-1-1280-19,0 0-272 0,-1 1-48 3,-2-1-9776 2,-3 2-1936-3</inkml:trace>
    </iact:actionData>
  </iact:action>
  <iact:action type="add" startTime="162310">
    <iact:property name="dataType"/>
    <iact:actionData xml:id="d70">
      <inkml:trace xmlns:inkml="http://www.w3.org/2003/InkML" xml:id="stk70" contextRef="#ctx0" brushRef="#br0">22150 9990 17503 0,'0'0'1552'5,"0"0"-1232"-4,0 0-320 0,0 0 0 0,0 0 1264 0,11-3 192 2,-11 3 32-2,13-5 16 7,-2-3-896-7,2 2-176 4,2-1-48-4,-1 0 0 4,0 0 0-4,2-2-16 6,2-3 0-6,4 3 0 7,7 0-368-7,1-2 128 5,3-2-128-5,3-3 0 5,3 3 0-5,4-1 0 6,4 1 0-6,8-8 0 4,6-1 0-4,7-1 0 6,4-4 0-6,9 4 0 9,6-7-144-10,6-1 0 9,4-3 0-7,8 1 0 18,4 3-224-14,6-1-32-5,2-3-16 0,6-1 0 0,3-2 192 0,5 1 32 0,2-1 16 0,9 0 0 3,2-4 176-1,2 1 0-2,0 1 0 0,6-4 0 5,2-3 400-4,-1 0 64 13,1-2 16-14,5 1 0 0,3 0-16 0,3 0 0 13,2-5 0-10,3 4 0-3,3 0-144 0,-2 1-48 0,-4-3 0 0,8-3 0 10,3-3-272-9,2 3 160-1,1 4-160 0,1 1 128 10,0-2-128-10,-1 5 0 0,-2-1 0 0,-2 3 128 14,-1 1-128-10,-5 0 0-4,-2 2 0 0,-6-3 128 0,-2 0-128 0,-7-4 0 4,-3 1 0-4,-6-1 0 3,-6 2 0-3,-7 2 160 10,-7 0-160-8,-5 0 160-2,-5 0 288 0,-11 2 48 12,-9 2 16-11,-9 3 0-1,-5 2 112 0,-9 1 16 11,-10-2 16-11,-3 4 0 0,-7 3-272 0,-12 6-64 13,-11 5-16-13,-7 2 0 0,-3 3-112 0,-8 3-32 12,-11 9 0-12,0 0 0 13,0 0-528-10,-18 0-96-3,-9 2-32 0,-9 9-14144 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0-05-11T16:29:43.888"/>
    </inkml:context>
    <inkml:brush xml:id="br0">
      <inkml:brushProperty name="width" value="0.05292" units="cm"/>
      <inkml:brushProperty name="height" value="0.05292" units="cm"/>
      <inkml:brushProperty name="color" value="#FF0000"/>
    </inkml:brush>
  </inkml:definitions>
  <iact:action type="add" startTime="23155">
    <iact:property name="dataType"/>
    <iact:actionData xml:id="d0">
      <inkml:trace xmlns:inkml="http://www.w3.org/2003/InkML" xml:id="stk0" contextRef="#ctx0" brushRef="#br0">6662 5476 6447 0,'0'0'272'7,"0"0"80"-6,0 0-352 0,0 0 0 0,-3-8 0 0,3 8 0 19,-1-9 3232-14,0 0 576-5,-1 0 112 1,1 2 32-2,1 0-2720 1,-2-1-528 1,-4-1-128-1,1 2 0 0,5 7-96 0,-4-6-16 2,-1-5 0-2,5 11 0 9,0 0-176-9,-5-5-32 4,-2-3-16-4,7 8 0 3,-2-9 48-3,2 9 16 10,0 0 0-10,-8-6 0 2,-1-1 96-2,-2 2 32 5,1 0 0-5,-1 1 0 6,0 4-112-6,-1 0-32 5,-1-3 0-5,-1 3 0 7,-1 3 16-7,1-2 0 3,-3 3 0-1,0 0 0 26,1 0-48-19,2 2 0-9,0 2 0-1,-2 1 0 1,-1-1-256 0,1 0 160 0,1 0-160 0,-2 2 128 0,0 3-128 0,-1 1 0 35,-1 1 0-32,1 2-176-3,0-3 176 0,0 6-128 0,1 3 128 0,1 1-128 0,2-2 128 0,-2 1 0 0,-1 2-144 0,4 1 144 0,1 3 0 0,3 1-176 15,1 1 176-3,4 0-128-12,3-1 128 1,1 2-208-1,3 1 80 0,-5 0 128 0,-1-2-192 0,3-1 192 0,3-1-192 0,3 1 192 0,2-1-256 0,2-1 64 13,3-2 0-2,1-1 16-11,1-1-80 0,3-1 0 0,-1-1-16 0,2-2 0 0,1-4 48 0,1-1 16 0,1 3 0 0,1-5 0 11,1-2 16-3,1-2 16-8,-1-1 0-1,0 1 0 1,1-3 176-1,-2-2-128 6,2-2 128-5,0-2-128 16,-1-2 128-13,0 0 0-3,-3-3 0 0,-3-2 0 0,-4-1 144 0,1-1-144 18,0-3 192-13,0-1-192-4,-4 0 272 0,5-4-48-1,1-4-16 0,-3 2 0 0,-2-3 192 0,-1 1 48 1,-5-6 0 0,-1 0 0 0,-1 1-16 3,-2-4 0 2,-4 2 0-6,-2-2 0-1,-4-3 48 1,-1 2 16 18,-2-2 0-13,-4 2 0-5,-2-2-80 1,3-1-16 2,1 1 0-2,-4 1 0-1,-3 4-144 1,-2-2-16-1,0-2-16 9,0 2 0-9,1 3-224 0,2 2 176 9,-4 3-176-9,4 1 160 18,2 2 32-8,0 2 0-7,-1 2 0-3,-1 6 0 0,1 0 64 0,-1 0 32 0,-1 0 0 0,-1 4 0 0,0 3-288 1,2 6 0-1,-1 1 0 0,-1 1 0 1,-3-2 0 6,1 2-144-7,4 5-16 0,-3 2 0 20,-4 2-304-16,7 5-64-4,9 1-16 0,-3 3 0 1,-4 4-2384 4,3-3-464-4</inkml:trace>
    </iact:actionData>
  </iact:action>
  <iact:action type="add" startTime="24168">
    <iact:property name="dataType"/>
    <iact:actionData xml:id="d1">
      <inkml:trace xmlns:inkml="http://www.w3.org/2003/InkML" xml:id="stk1" contextRef="#ctx0" brushRef="#br0">10890 3358 11055 0,'0'0'976'0,"0"0"-784"1,4-11-192 0,0-1 0 10,1 2 2624-3,-1-6 496-7,-1 3 80 0,3-1 32 0,4 0-1984 0,-2-1-400 0,-4 2-80 1,0 3 0 4,-1 2-416-5,1-4-80 5,-2 2-16-5,2-1 0 8,-3 1-256-8,3 4 160 6,-4 6-160-6,0 0 128 2,0 0 16-2,0 0 0 6,-2-7 0-6,2 7 0 8,0 0 112-8,0 0 0 4,0 0 16-4,-8 7 0 6,-4 4-272-6,0 5-224 6,1 1 32-6,-1 4 16 6,0 0 32-6,2-1 0 4,-1 3 0 5,5 0 0-9,1-2 144 13,1 1-192-13,0-1 192 0,4 2-192 0,2 3 64 0,4 1 0 17,0-5 0-6,3 0 0-11,2 0 128 1,0 0-192-1,5 0 192 0,1-3-192 0,0-5 16 1,3-2 0 0,4 2 0-1,2-2 0 0,0-7 176 0,4-1-192 7,3-3 192 7,1 1-192-14,-1-2 192 0,-2-3 0 0,0-2 0-1,-1-6 0 2,0 2 128 0,0-3-128 4,-1-2 128 12,2-3-128-6,3-4 240-11,-3 2-32 0,-2-1 0 0,-2-3 0 1,-1-3 16 0,0 0 0-1,-2-3 0 0,-3 4 0 1,-2-1 32-1,-3 0 16 9,-3-1 0-9,-4-2 0 0,-2 3 368 0,-5 1 80 15,-4 2 16-3,-5-5 0-12,-5-1 240-1,-1 1 48 1,-5-1 16-1,-3 2 0 1,-2 2-464 0,-2-1-80 2,0 0-32 12,-2 5 0-5,-4 1-464-9,1 3 0 0,-2 2 0 0,0 2 0-1,-2 2 0 2,0 7-128-1,0 2-16-1,0 4 0 7,0 1-32 8,-2 7 0-11,-3 7 0-3,0 3 0 14,-1 5-384-1,3 6-80-12,0 4 0-1,1 7-16 4,-1 5-2096-4,3 2-400 0,2 2-96 2</inkml:trace>
    </iact:actionData>
  </iact:action>
  <iact:action type="add" startTime="24859">
    <iact:property name="dataType"/>
    <iact:actionData xml:id="d2">
      <inkml:trace xmlns:inkml="http://www.w3.org/2003/InkML" xml:id="stk2" contextRef="#ctx0" brushRef="#br0">11213 6983 28559 0,'-15'-9'2544'2,"6"3"-2032"-1,-3-1-512 0,1-2 0 10,2-1 896-5,-1 0 64-5,-3 0 32 0,1 1 0 0,0 0-720 0,-1 1-144 5,-1 1-128-5,-2 1 192 1,-3-1-192 0,0 2-256 7,1 0 64-8,1 4 16 2,3-3-32-2,0 4-16 6,-2 1 0-6,-1 3 0 21,-3 1-160-20,1 3-16 0,-2 2-16-1,0 5 0 0,2 4 160 0,2 2 48 0,1 3 0 0,0 0 0 5,2 5 0-3,2 4 0 14,3-3 0-16,3 4 0-1,2-1-80 0,2 4-16 18,2 1 0-12,4 0 0-5,3-1 32-1,1 0 0 2,1-3 0-1,5-2 0 0,3 2-112 0,4-4 0 15,1-2-16-3,2-5 0-12,0-5 32 2,2 2 16-2,0-2 0 1,2-1 0-1,2-4 112 0,2-4 32 0,2-2 0 0,-1-2 0 1,-2-1 208 0,-1-4 0 12,0-5 0-13,-1 0 0 0,1-2 128 0,-1-2 64 4,-2-3 0 18,0-5 16-10,1-4 288-10,-1-2 48-1,0-3 16 0,0-2 0 1,-3-2-48-2,-2-1-16 1,-2-3 0-1,0-1 0 2,0 0-32 0,-4-2 0-1,-6 0 0 15,-4-1 0-16,-4 1 144 1,-4-5 32-1,-5 1 0 2,-5-2 0-1,-3-2 112 0,-5 2 16 0,-2 6 16-1,-5 1 0 2,-5 2-144 20,-1 3-16-22,-3 3-16 1,1 4 0 0,-1 5-112 0,-1 5-32-1,-1 7 0 1,-1 3 0 0,-3 4-304 0,-1 2-160 13,0 4 160-14,6 1-160 0,3 3-144 0,2 1-128 0,1 2-32 0,5 4 0 16,5 1-2656-8,3 1-544-7</inkml:trace>
    </iact:actionData>
  </iact:action>
  <iact:action type="add" startTime="25592">
    <iact:property name="dataType"/>
    <iact:actionData xml:id="d3">
      <inkml:trace xmlns:inkml="http://www.w3.org/2003/InkML" xml:id="stk3" contextRef="#ctx0" brushRef="#br0">17233 5152 23951 0,'-11'0'2128'10,"1"0"-1696"-9,-1 0-432 0,2 1 0 0,0-1 1312 0,1 1 176 10,0-1 48-4,8 0 0-6,-9 3-1168 0,9-3-240 0,-9 4-128 0,9-4 160-1,0 0-160 1,0 0-144 7,-6 10 144-6,6-10-208 2,-3 13-112-3,6 4 0 8,0-1-16-8,4 5 0 5,1 1-48-5,2 1 0 4,2 1 0-4,4 0 0 6,2 5 240-5,1-3 144 3,2-2-192-4,4-1 192 5,2 1-128-5,3-2 128 8,3 0 0-2,0-4 0-6,-2-3 0 14,4-2 0-10,3-3 128-4,1-2-128 0,1-3 0 0,-3-4 0 19,-3-2 0-12,0 0 0-6,0-4 0-2,-2-2 0 4,1-3 128-4,-1-3-128 3,2-2 320-2,-1-4-48 2,-3-3 0-2,1-3 0 0,-3-3 208 15,-2 1 32-15,-2-2 16 1,-1-1 0-1,-5 2-16 1,-1-1-16-1,-3-1 0 1,-2 0 0 4,-8 0 352 5,-4 0 80-8,-3 0 16-3,-3 0 0 2,-6 0 128-1,-8-1 16 0,-7-1 16 0,-2 2 0 16,-1 4-400-5,-4 6-96-11,-3 5-16 0,-5 3 0 0,-2 2-592 0,-5 5-208 0,0 6 0 0,-5 6 0 9,-3 2-448-3,-3 6-96-6,-3 8-16-1,0 7-10688 23,-3 2-2128-10</inkml:trace>
    </iact:actionData>
  </iact:action>
  <iact:action type="add" startTime="26390">
    <iact:property name="dataType"/>
    <iact:actionData xml:id="d4">
      <inkml:trace xmlns:inkml="http://www.w3.org/2003/InkML" xml:id="stk4" contextRef="#ctx0" brushRef="#br0">6622 5368 4607 0,'-7'-1'400'6,"7"1"-400"-5,0 0 0 0,-8 0 0 0,8 0 4432 0,-8 0 816 5,8 0 144-3,0 0 48-2,0 0-4256 0,0 0-848 8,0 0-160-8,0 0-48 3,0 0-128-2,0 0 0 3,0 0 0-4,0 0 0 6,0 0 0-6,0 0 0 6,0 0 0-6,0 0 0 4,10-7 0-4,-3 2-176 7,0-2 176-7,3 1-128 6,5 1 128-6,3-2 0 6,3-2 0-6,4-1 0 2,2-3 0-2,4-4 0 24,4-4 0-20,5 1 0-3,1 2 0-1,4-2 0 2,3-2 0-2,4-1 0 0,4 1 0 0,3-6 0 12,5 1 0-8,3-2 0-4,2-3 0 0,3-4 0 0,2-1 0 0,5-3-128 1,-2 1 128-1,2 2 0 17,1-4 0-7,-1 2 0-10,3-7 0 0,0 3 0 0,1 0 0 0,1 3-128 0,2 3 128 0,-1-2 0 22,-1 0 0-14,0-1 0-8,-2-1 0 0,2 2 0 1,-1 1 0 0,-1-1 0 0,1-1 0 0,-4 2 0-1,1 2 0 0,-3 2 0 0,-2 1 0 0,-1 2 128 9,-1 1-128 5,-1 0 0-14,-7 2 128 1,-2 2-128 0,-3-1 128-1,-1-2-128-1,-5 1 192 2,-2 2-16-2,-2 2-16 2,-3 3 0 16,-4 2 16-9,-3 0 0-8,-3 3 0 0,-4 1 0 1,-2-2-16-1,-3 4 0 0,-3 0 0 1,-1 1 0-1,-5 3-160 0,-2 3 128 15,-2-1-128-4,-2 2 128-11,-3 0 0 0,-3 1-128 0,-7 4 192 0,0 0-64 0,0 0 0 0,0 0 0 17,0-8 0-15,0 8 0-2,0 0-128 0,-12-4 0 0,-4-2 0 0,-1 2-176 16,-1 1-576-3,1 1-112-13,-3 0-32-1,1 0 0 1,-1-4-912 0,-1 0-192 0,1-3-48 0,-1 0 0 12,3 0 352 3,-2-2 64-15,0 1 16 2,0-3 0-2,-4 0 656 1,3 2 144-1,4-2 32 2,4 0 0 0,2 0 3152-1,1 0 624 0,1 1 128-1,1 1 16 0,2 0-1088 11,2 1-240-10,1 1-32-1,2 1-16 1,1 8-912-1,3-9-176 0,1-3-32 0,2 3-16 1,3 2-336 0,2-1-64 0,0 1-16 2,5-3 0 15,5 1-208-18,2 3 0 0,3 2-192 2,2 0 192-1,1 0-192 0,1 1 64-1,-3 2 128 11,2 1-208-10,-1 0 208-1,2 1-192 1,-1 2 192 0,1 0-192-1,-1 1 192 17,2 1-144-15,-1 0 144-2,-1 2-128 0,-3-4 128 0,0 4 0 0,-2 2 0 0,0-2 0 16,-2 3 0-3,-1 3 0-12,-3-1 0 0,-5 1-128-1,-1 1-16 1,-6 3 0-1,-3 4 0 0,-4 1 0 0,-3 2 144 0,-5 3 0-1,-6 4 128 1,-4 6-128 4,-6 1 0-3,-4 3 0 6,-1 2 0-7,-7 6 128 21,-6 3-624-6,-7 3-112-15,-3 2-32 0</inkml:trace>
    </iact:actionData>
  </iact:action>
  <iact:action type="add" startTime="27357">
    <iact:property name="dataType"/>
    <iact:actionData xml:id="d5">
      <inkml:trace xmlns:inkml="http://www.w3.org/2003/InkML" xml:id="stk5" contextRef="#ctx0" brushRef="#br0">7324 5863 25103 0,'-18'-4'1104'4,"6"3"240"-3,-1 0-1072 0,0 0-272 0,0-3 0 0,0 1 0 0,1 3 512 0,1-1 64 12,-1-2 0-11,2 2 0-1,-1 1-304 0,2-3-48 0,9 3-16 0,-10-2 0 0,-1-2 272 0,3 1 48 6,8 3 16-6,-8-4 0 7,1 0-32-7,7 4 0 3,-6-5 0-3,6 5 0 6,0 0-128-6,0 0-48 5,0 0 0-5,0 0 0 4,-2-8-176-4,2 8-32 7,0 0-128-7,0 0 192 6,0 0-320-6,10-4-80 5,-1-1-16-5,4 6 0 8,2 5 0-8,2-1 0 2,1-1 0-3,4 0 0 8,4 1 96 11,3 0 128-18,0 0-208 0,3 3 80 2,3 4 128-2,4 0-160 0,1 1 160 10,3 1-160 4,2 0 160-13,3 2-128-1,1 0 128 1,4 3-128 0,6 3 128 0,2 2 0-1,3-1 0 3,1 3 0-3,3 0 0 12,2 2 128-12,3-1-128 0,6 2 0 0,3 0 0 0,1 2 128 20,1 1-128-9,3 2 0-10,2 3 144-1,1-1-144 1,0 1 192 1,-3-2-192-3,-4-5 0 1,1 1 0 0,-1-3 0 0,-1-1 0 0,0-1 0 0,-1 3 0 4,0 2 0 7,-1-1-144-11,-1-4 144 0,-1 3 128 0,-2 1-128 1,-3-4 176 15,-1-3-176-3,-6 0 0-12,-6-3 0-1,-5 1 0-1,-4-2 0 1,-6-4 128 0,-3-2-128 0,-3-1 0 0,-4 0 0 0,-6-2 128 3,-8-3-128-2,-3-1 0 11,-1 1 128 1,-2-1-128-13,-5-3 128 1,-10-3-128-1,0 0 208 0,0 0-32 0,0 0-16 0,0 0 0 0,0 0 80 0,0 0 16 15,0 0 0-13,-14 1 0-2,-1-4-256 0,0 2 0 0,-2-3-192 0,-4-2 192 17,-5-6-720-13,0 0-48-4,-2 1 0-1,1 0 0 24,1-1-640-11,-2-2-144-11,1-6-32 0,-2 1 0-1,1-1-432 0,-2-2-96 0,-2-3 0 1,2-2-16-1,0-3-368 1,-1 0-80-1,-3-4-16 1,3 3 0-1,2 0 2976 1,2-2 608 0,0-1 112 13,2 4 32-14,3 5 1152 1,3 2 224 0,2 2 48-1,2 1 16 1,2 0-688-1,2 4-144 0,2 0-16 8,4 5-16 5,1 1-768-12,4 10-160-1,-3-9-16-1,3 9-16 2,0-9-432 0,0 9-64-1,7-6-32 1,2 2 0 0,2 0-224-1,3 3-256 16,3 2 48-8,5 1 16-8,4 1 192 0,1 1-192 0,1 1 192 0,3 3-192 0,4 2 192 0,3 1-192 11,1 1 192 0,3 2-192-11,1 0 0-1,1 3 0 1,1 2 0 0,0-3 0 0,2 1 48 0,-1 0 16 17,-2 2 0-7,2-1 0-10,-1-1-160 0,0 1-32 1,-4-2 0 0,-3-1 0 0,-4 0 192-1,-3-1 128 1,-5 0-192 0,-2 1 192-1,-4-1-208 1,-4 2 64 8,-4 1 16-9,-3 0 0 0,-2 0 128 0,-3-2 0 22,-7 1 0-9,-2 2-128-13,-4 2 448 0,-6-1 80 0,-3-2 32 0,-5 3 0 0,-5 3-176 0,-4 1-48 0,-9-5 0 0,-3 5 0 14,-6-3-1856-3,-3-2-368-11,-3-2-80 1</inkml:trace>
    </iact:actionData>
  </iact:action>
  <iact:action type="add" startTime="28498">
    <iact:property name="dataType"/>
    <iact:actionData xml:id="d6">
      <inkml:trace xmlns:inkml="http://www.w3.org/2003/InkML" xml:id="stk6" contextRef="#ctx0" brushRef="#br0">12132 3230 28559 0,'0'0'2544'3,"0"0"-2032"-2,-9-1-512 0,9 1 0 0,0 0 512 0,0 0 0 0,0 0 0 0,0 0 0 7,0 0-512-5,0 0 0-2,0 0-176 0,0 0 176 8,0 0-336-8,9 5 48 3,2-1 16-3,2 1 0 4,3 0 48-4,0 3 16 8,3 0 0-8,2 2 0 2,5-2 48-2,0 0 16 9,1 2 0-9,4 3 0 3,3-1 144-3,3-2-192 7,1 2 192-7,3 3-192 16,4 0 64-10,3 1 0-5,1 0 0-1,4-1 0 1,1 2 128-1,4 0 0 0,3 3-144 9,2-1 144-9,0 2 0 1,5 2-176-1,3 4 176 16,2 1-128-6,-2 2 128-9,4 3 0-1,-1 1 0 0,3 4-128 0,2 2 128 0,5 3-128 0,3-1 128 0,1 2-128 6,0 0 128-5,-2 3 0 9,0-4 0-9,4 2 0-1,0-6 0 0,0 0 128 1,-1 0-128-1,3 1 176 13,1-2-176-3,2 1 0-10,2-2 0 0,-1-1-176 0,2 3 176 0,-3-2 0 1,-1-1 128 0,1-3-128 3,-2 4 144-4,-2-1-144 12,-2-1 192-11,-1 0-192-1,-4-1 0 0,-2 2 0 21,0-3 0-20,-3 3 0-1,-3-2 0 1,0 1 0 0,-2 0 0-2,-2-1 0 2,-6-2 128 0,-5 0 0-1,-3-1 16 2,-5-4 0 14,-7-2-144-4,-6-4 128-12,-2 1-128 0,-7-5 128 1,-3-1 48-1,-3-5 0 0,-6-3 0 0,-3 0 0 0,-3-1 48 0,-5-1 16 18,-8-6 0-9,0 0 0-9,0 0-48 0,0 0-16 0,0 0 0 0,0 0 0 0,-13-2-336 0,-2-1-64 0,1-2-16 0,-2-4 0 13,-3-6-592-6,-2 0-112-7,0-5-16 0,-1-1-16 23,-2-1-176-11,2 0-16-11,-1 0-16 0,-1-4 0 1,-1-7 512-2,2 3 96-1,1 1 32 2,2 1 0 0,1-1 384 0,2 0 160 0,0 2-128-1,2 2 128 1,1 4 576-1,8-1 208 1,3-3 48 11,0 3 0-12,-1 4 96 0,2 2 32 1,1-1 0-1,3 2 0 0,5-1-320 1,1 3-64 0,2 3-16-1,3 2 0 1,1 1-256 2,3 3-48 9,3 2-16-12,-1 2 0 0,1 1-240 0,2 3 144 18,4 1-144-13,0 3 128-5,0 2-128 0,0 3 0 0,2-1 0 0,-1 3-176 0,1-2 176 0,0 2 0 17,0 3 0-11,0 1-128-6,1-1 128 0,-3 0 0 0,-6 0-144 0,-1 2 144 0,-1 4 0 0,1-2 0 17,-4-1 0-12,-3-2 0-5,-3 2 0-1,-4 0 160 2,-1 0-16-1,-6 1 0 0,-6 1 48 0,-4 3 16 1,-4 0 0 0,-8 2 0 6,-9-2-208-7,-7 4 144 10,-6-1-144-8,-6 4 128 0,-8 4-256-2,-10 1-64 0,-13 0-16 0,-5 2-12656 13</inkml:trace>
    </iact:actionData>
  </iact:action>
  <iact:action type="add" startTime="29544">
    <iact:property name="dataType"/>
    <iact:actionData xml:id="d7">
      <inkml:trace xmlns:inkml="http://www.w3.org/2003/InkML" xml:id="stk7" contextRef="#ctx0" brushRef="#br0">11700 7410 28623 0,'0'0'1264'1,"0"0"272"0,11-8-1232 0,2-3-304 0,3-2 0 0,4 0 0 1,2-4 0 4,2 2 128-5,4-4-128 0,2 1 0 16,2-3 128-14,4-1-128-2,0-1 0 0,7-1 0 0,5-4 0 0,3 1 0 3,0 0 0-3,3 0 0 3,0-2 0-3,4-1 0 10,2-3 0-1,5 0 0-8,4-1 0-1,4-3 0 14,4-3 0-4,5 2 0-10,1 0 0 0,6-1 0 0,4 3 0 0,4-4-144 0,4-1 144 0,3-1 0 5,3 2 160-5,4-3-160 13,1 2 256-3,3-1-32-8,1 2-16-2,-2-3 0 0,2 1-64 2,-1 4-16-1,-1-2 0-2,3 4 0 3,3-2-128-2,-3 4 0 0,-2 1 0 0,-2 1 0 14,1-2 0-13,-5 2 128 0,-4 2-128 0,-5 4 0-1,-4-2 0 1,-3 3 128 18,-4 0-128-8,-3 0 0-11,-5-1 224 0,-7 3-32 0,-5 3-16 0,-8 1 0 0,-7-2-48 0,-5 1-128 0,-3 1 192 0,-7 4-64 17,-6 6 16-3,-5 0 0-12,-4-1 0-1,-6 2 0-1,-5 3-16-1,-4 2-128 1,-9 3 192 0,0 0-64 0,0 0-320 0,0 0-64 0,-14-1 0 0,-6 2-16 31,-7 2-1616-20,-4-1-320-9,-5 2-64-1,-3 5-9392-1</inkml:trace>
    </iact:actionData>
  </iact:action>
  <iact:action type="add" startTime="29947">
    <iact:property name="dataType"/>
    <iact:actionData xml:id="d8">
      <inkml:trace xmlns:inkml="http://www.w3.org/2003/InkML" xml:id="stk8" contextRef="#ctx0" brushRef="#br0">15342 5620 21023 0,'-18'-12'928'2,"7"4"192"-1,1-2-896 0,4 2-224 0,6 8 0 0,-4-11 0 0,4 0 1680 0,4-2 304 0,3 1 48 0,6 0 16 0,4-1-1168 0,3 0-240 0,3-1-32 0,3 2-16 0,3 2-240 0,2-2-48 0,2 3-16 0,1 0 0 3,1-1-288-3,4 1 0 0,2 0 0 0,2 0 0 0,1 0 0-1,4 0 0 14,2 0 0-5,2 0 0-8,0 2 0 0,3 1 0 1,-3-1 0-1,1 2 0 0,2 2 0 0,-3-1 0 21,0 2 0-13,-2 2-144-7,-4 2 144-1,-1 2 0-1,-2 3 0 1,-2 1 0 0,-4-1 0 0,-3 2 0 0,-5-1 0 0,-4 3 128 7,-4 6-128 6,-4 2 0-13,-4-1 0 1,-5 5 128-1,-6 3-128 0,-6 0 128 0,-4 2-128 0,-9 8 128 19,-7 3 16-12,-9 4 16-7,-9 2 0 0,-8 8 0 0,-8 1-160 0,-8 1-272 0,-7 4 64 0,-3 1 16 26,2-2-816-26,-5 0-144 0,-1 0-48 2</inkml:trace>
    </iact:actionData>
  </iact:action>
  <iact:action type="add" startTime="32087">
    <iact:property name="dataType"/>
    <iact:actionData xml:id="d9">
      <inkml:trace xmlns:inkml="http://www.w3.org/2003/InkML" xml:id="stk9" contextRef="#ctx0" brushRef="#br0">11164 3800 17503 0,'0'0'1552'4,"0"0"-1232"-3,-4-11-320 0,1 1 0-1,3 10 1472 2,0 0 256 0,0 0 32-1,0 0 16 16,-4-9-992-15,4 9-192-1,0 0-32 0,0 0-16 0,0 0-96 0,0 0 0 4,-4-9-16-4,4 9 0 9,0 0-128-7,0 0-32-2,0 0 0 0,-5 9 0 1,5-9-272-1,-4 14-176 6,2 4 32-5,-1 3 0 3,0 1-16-4,1 6 0 9,-1 4 0-9,2 5 0 5,0-1 160-5,1 5-192 17,-2 4 192-18,1 6-192 2,1 9 192 0,1 5-160-1,2 6 160 15,2 4-160-4,-1 2 160-11,0 5-192 1,0 7 192-1,1 0-192 0,-1-1 64 1,1 1 0 0,0 1 0-1,1 0 0 0,-1-1 128 0,-1-5 0 10,0-4 0-10,1-6-128 0,0-5 128 0,-1-4 0 16,-1-1 0-3,2-2 0-13,0 1 0 0,-1 1 0 1,-1-6 0-1,0-2 0 2,1-3 144-2,-1-2-144 1,0-4 192-2,-1-3-192 3,1-3 128 11,-2 0-128-13,2-4 0 0,-1 2 0 0,1 1 160 0,1-3-160 19,-2-4 128-6,1-2-128-12,-2-2 128-1,2-2-128 0,1-2 128 3,-1-4-128-3,-2-7 128 0,0 2-128-1,0-6 0 1,1-1 128 0,-2-9-128 0,0 0 128 19,0 0-128-17,0 0 128-2,0 0-128 0,0 0-192 0,0 0 32 0,0 0 16 8,0 0-288 4,0 0-48-12,0 0-16 1,0 0 0 0,-2-12-304 0,0-2-64-1,-2-3-16 0,0 0-9296 6</inkml:trace>
    </iact:actionData>
  </iact:action>
  <iact:action type="add" startTime="32532">
    <iact:property name="dataType"/>
    <iact:actionData xml:id="d10">
      <inkml:trace xmlns:inkml="http://www.w3.org/2003/InkML" xml:id="stk10" contextRef="#ctx0" brushRef="#br0">10825 5673 25791 0,'0'0'2304'4,"0"0"-1856"-3,0 0-448 0,0 0 0 0,0 0 912 0,0 0 96 13,0 0 16-12,0 0 0-1,0 0-784 0,0 12-240 0,2-4 128 0,2 3-128 6,0 4 0-6,0 3-224 21,1 3 32-17,2 0 16-4,2 5 32 0,1 2 0 0,1 4 0 0,2 3 0 0,3 3 16 0,-3 2 0 4,-4 2 0 1,4 1 0-5,5-3 128 0,0 1 0 3,-2-2-144-3,1 0 144 11,2-1 0-11,1-3 0 10,-1-4-144-11,2-3 144 2,0-4 0-1,0-3 0 8,-1-1 0-3,-1-6 0-5,-3-3 272 0,-1-5 16 22,0-3 0-19,0-3 0-3,1-2 512 0,-2-2 96 0,-1-2 32 0,2-4 0 0,3-7 64 0,2-3 16 20,0-6 0-15,5-4 0-5,3-5-432 0,2-3-64 2,2-9-32-3,5-4 0 3,1-4-320-2,3-6-160 0,4-3 160 0,0-5-160 19,2-5-1568-19,-1-4-416 1</inkml:trace>
    </iact:actionData>
  </iact:action>
  <iact:action type="add" startTime="34693">
    <iact:property name="dataType"/>
    <iact:actionData xml:id="d11">
      <inkml:trace xmlns:inkml="http://www.w3.org/2003/InkML" xml:id="stk11" contextRef="#ctx0" brushRef="#br0">9881 6398 2751 0,'0'0'256'5,"-4"-4"-256"-4,4 4 0 0,-3-7 0 0,3 7 3808 0,2-9 720 13,2 0 144-10,-2 1 16-3,-2 8-3648 0,3-9-720 0,-3 9-160 0,6-8-32 3,2-1 16-3,-3 3 0 7,-5 6 0-7,0 0 0 2,0 0-144-2,12-3 0 9,-12 3 0-9,12-1 128 3,0 4 80-3,-2-2 16 5,-10-1 0-5,14 4 0 7,1 2 32-7,-2 1 16 7,4-1 0-7,0 2 0 3,-2 1-272-3,3-1 160 7,2-1-160-7,0 3 128 4,-1 0-128 0,2 3 0 6,1-2 0-1,0 1 128-9,1 1-128-1,-1 1 0 1,1-1 0 0,2 1 128 22,1 2-128-19,-1-3 128-2,0 4-128 0,-2 0 128 0,-1 0 0-1,2 0 0 2,-2-1 0-2,1 0 0-1,2 1 32 1,-3 0 0 4,-1 2 0-4,0-2 0 16,0 0-160-16,0-1 0 0,-3 3 0 2,0-1-176 0,2-2 176-1,-3-1 0-1,0 1 0 16,-2 2 0-4,-2-4 0-12,0 2 144 2,-2-3-144-2,-2 0 0 0,-1 2 224 0,-1-4-64 0,0-3-16-1,-2 0 0 1,2 4 176 0,-7-12 48 12,0 0 0 1,1 9 0-13,-1-9 48-1,0 0 16 1,0 0 0-1,-3 12 0 0,1-2-48 1,2-10 0 18,-7 6 0-11,1 0 0-7,-2-1-64 0,-1 1-32 0,-3 1 0 0,2-2 0 0,-2-4 0 0,-1 5 0 16,-1-2 0-3,-2 1 0-12,-1 0-64-1,-1 2-16 1,-2-1 0-1,-2 3 0 1,-3-1-208-1,-1 1 176 0,-4-2-176 0,1 6 160 0,2 0-160 0,0 1 0 17,-1-1 0-10,0 3 0-7,-1-3 0 0,-1 4 0 0,-1-4 0 0,1 4 0 0,0 0-144 0,0 0 144 18,-2 0 0-12,2-2 0-6,2 2 0 0,-1 3 0 0,-1 3 0 0,1-2 0 0,1-1 0 0,3-1 0 0,2 1 0 0,0 2 144 10,3-4-144-10,-1 2 0 14,1-2 0-13,1 0 0 0,-1-1 0 0,3-1 0 1,4-4 0-2,1-1 128-1,2 0-128 2,1-5 160 14,1-2-160-7,8-4 160-8,-5 9-160-1,5-9 160 1,0 0-160 0,0 0 160 0,0 0-160 0,0 0 0 12,0 0 0-11,0 0 0 3,0 0-512-2,0 0-128-1,0 0-16 2,0 0-8704 0,0 0-1744-2</inkml:trace>
    </iact:actionData>
  </iact:action>
  <iact:action type="add" startTime="36691">
    <iact:property name="dataType"/>
    <iact:actionData xml:id="d12">
      <inkml:trace xmlns:inkml="http://www.w3.org/2003/InkML" xml:id="stk12" contextRef="#ctx0" brushRef="#br0">6649 5740 4607 0,'0'0'400'3,"-7"-2"-400"-2,7 2 0-1,0 0 0 1,-6-6 3520 0,6 6 608 11,-7-3 128-8,7 3 32-4,0 0-3328 3,0 0-640 1,0 0-144-3,0 0-32 6,0 0-16-6,0 0 0 1,0 0 0-1,0 0 0 5,0 0-128-5,0 0 0 21,0 0 0-21,0 0 128 0,0 0-128 0,0 0 0-1,0 0 0 1,0 0 0 2,0 0 0-2,0 0 128 7,0 0-128-7,8 8 128 4,-8-8 192-4,11 4 48 5,-11-4 0-5,0 0 0 7,14 6-192-6,-1 1-48 7,-4-1 0-8,2 2 0 2,0 0-128-2,1-3 0 8,0-1 0-8,0 0 128 3,1 3-128 24,1-2 0-27,0 1 0 0,2-2 0 0,0 1 0 0,0 2 0-1,3 2 0 1,-1 0 128 0,0-1-128 0,2 0 0 13,-1 0 0 1,0 1 0-14,-4-3 0 1,3 1 128-1,2-2-128 0,1 4 128 1,-3-2-128-1,0-1 0 0,-2-2 0 1,0 3 0 7,2-1 0 2,-1-1 0-10,-4-1 0 0,3 0 128 0,-1 1-128 0,0-1 128 23,-2-1-128-20,1-3 128-3,2 1 0 0,-2-1-128 1,-1 0 192-1,-1 0-64 2,-2 0-128 0,1 0 160-2,-11 0-160 1,13 0 160-1,-2 0-160 0,0 0-176 10,-1 3 48-9,-10-3-10704-1</inkml:trace>
    </iact:actionData>
  </iact:action>
  <iact:action type="add" startTime="38829">
    <iact:property name="dataType"/>
    <iact:actionData xml:id="d13">
      <inkml:trace xmlns:inkml="http://www.w3.org/2003/InkML" xml:id="stk13" contextRef="#ctx0" brushRef="#br0">5064 6442 17503 0,'0'0'768'2,"0"0"176"-2,1-9-752 0,0-3-192 1,1-1 0 0,0 2 0 0,2 1 896 0,0-3 128 6,-1-1 48-5,-1 1 0-2,1 4-752 1,-1-4-160 13,-2-1-32-12,0 2 0-1,0 1 176 0,0 2 16 1,0 9 16-1,-1-13 0 4,-3 0 48-3,-1-1 0 5,-3 0 0-4,-1 2 0 0,0 1 0-1,-2 2 16 6,0 1 0-7,0-2 0 2,1 1-192-2,-1 2-32 6,0 1-16-6,-4-1 0 7,-2 3-160-7,0-2 0 4,3 3 0-4,0 2-176 8,-3 1 176-9,0 3-128 8,0-1 128-8,0 3-128 22,-1 2 128-10,2 3-192-11,-1 1 192 1,2 1-192 0,0 1 64-1,0 2 0 0,-1 3 0 1,3 2 0 0,1-2 128-1,2 1-160 0,-1-3 160 6,3 4-160-6,3 0 160 0,1-1-192 15,2-1 192-1,2-2-192-13,2 0-48-1,2-2-16 1,1-1 0-1,3 0 0 1,1 0 0 0,3-1 0 0,4-2 0-1,-1 2 0 0,2-5 112 0,3 0 16 11,1 1 0-5,1-1 0-6,3 1 128 0,1-5 0 0,1 3-144 0,2 0 144 20,1 1 0-11,-4 2 0-9,-4 0 0 0,3 0 0 0,0 0 0 0,-1 2 0 0,-3-1 0 0,0 0 0 0,-3 1 0 0,-2-1 0 0,-3 2 0 6,-3-2 0 4,-2 2 160-9,-3 0-160-1,-5-12 192 0,2 16-192-1,-4 1 448 1,-1-2-32 14,-3 1 0-2,-1 2 0-11,-6-1 272-1,-4 3 48 0,0 0 16 0,-3 3 0 0,-3-4-176 0,-1-1-16 12,2 2-16-3,-3 0 0-8,-5 0-208-1,0 3-32 0,-1-3-16 0,0 0 0 0,-1 0-288 0,-2-4 160 9,3-2-160 2,0-3-8784-9,1 0-1840-3</inkml:trace>
    </iact:actionData>
  </iact:action>
  <iact:action type="add" startTime="42489">
    <iact:property name="dataType"/>
    <iact:actionData xml:id="d14">
      <inkml:trace xmlns:inkml="http://www.w3.org/2003/InkML" xml:id="stk14" contextRef="#ctx0" brushRef="#br0">19072 5141 30639 0,'0'0'1344'3,"0"0"304"-3,0 0-1328 1,0 0-320 0,0 0 0 0,0 0 0 0,0 0 608 0,0 0 48 7,-9-4 16-5,2 3 0-2,7 1-672 0,0 0 0 7,0 0 0-5,-6 5 0 3,-2 0-160-5,2 4-64 6,0 3-16-6,2 4 0 0,1 5-64 0,0 0-16 5,0 2 0-5,2 4 0 2,-2 5 128-2,2 3 32 7,-1 1 0-6,0 4 0 4,1-1 160-5,1 0-128 3,1-3 128-3,1 1-128 10,-4 2 128-11,2 1 0 17,2-3 0-16,-2 2 0 0,-2-3 0 0,2 0 0 18,3-4 0-11,-2 1-128-8,0-2 128 1,3-4-192 0,2-2 192 0,0 0-192 0,2 0 192 0,0 0 0 18,0-3-144-6,2 0 144-11,3-8 0-1,1 1 0 0,2-1-144 1,1-5 144 1,1-2 0-1,2-1 0-1,2-1-128 0,-1-2 128 1,-2-4-304-1,1-3 0 0,-2-2 0 3,-1 0 0 15,-1-3-368-9,-2 0-80-8,-1-2-16 0,-1 0 0-1,-2-5-512-1,1-1-96 1,-3-3-32 0,-5 0 0 14,0-4-320-3,-2-1-64-11,-2-5 0 0,-3 3-16 0,-5 2 288 0,-3-2 64 0,1-3 16 0,-4 0-1792 0,-2 1-352 23</inkml:trace>
    </iact:actionData>
  </iact:action>
  <iact:action type="add" startTime="42845">
    <iact:property name="dataType"/>
    <iact:actionData xml:id="d15">
      <inkml:trace xmlns:inkml="http://www.w3.org/2003/InkML" xml:id="stk15" contextRef="#ctx0" brushRef="#br0">19111 5569 2751 0,'-19'-7'256'1,"-6"1"-256"0,-3-5 0 0,1 3 0 0,1 5 3200 0,0 1 608 0,-3 0 112 0,3-1 32 0,1-2-1200 0,3 2-224 0,1 1-48 0,3 2-16 0,1 0-816 0,3 0-176 0,0 0-16 0,3 0-16 0,3 0-528 0,8 0-96 0,0 0-32 0,0 0 0 0,0 0-496 0,0 0-96 0,0 0-32 1,0 0 0-1,0 0-160 0,0 0 0 0,0 0 0 0,12-2 0 6,1 0 0-6,3-1 0 6,1 2 0-6,1-1 0 5,4 0 320-5,3-2 48 10,1-4 0-11,4 0 0 17,4 6-80-6,0-3-16-10,-2-1 0 0,2 1 0 0,1-1-272 0,2 2 128 0,-1 1-128 0,0 2 0 13,-4 1 0-12,1-4 0-1,-2-3 0 0,-1 5 0 22,-1 2-384-10,-3 0-48-12,-3-3 0 0,-1 6-10192 0,-2 3-2048 0</inkml:trace>
    </iact:actionData>
  </iact:action>
  <iact:action type="add" startTime="45976">
    <iact:property name="dataType"/>
    <iact:actionData xml:id="d16">
      <inkml:trace xmlns:inkml="http://www.w3.org/2003/InkML" xml:id="stk16" contextRef="#ctx0" brushRef="#br0">7929 3484 25279 0,'-10'-13'1120'8,"5"7"224"-7,-1-1-1072 0,1-1-272 0,1-1 0 0,0 1 0 0,2 2 832 0,2 6 128 0,-2-8 0 0,2 8 16 0,0-8-608 0,0 8-128 4,2-9-32-2,0 1 0-2,-2 8-208 0,7-6 0 3,1-1 0-3,-1 2 0 10,-7 5 0-10,14-4-208 8,-1 0 64-6,1-1 16 0,2 4 128-2,0 1-160 4,0 0 160-4,2 2-160 2,2 2 160-2,-1 0-128 5,1 0 128-4,1 0-128 5,2 1 128-6,2 0 0 19,-1-1 0-20,-1 3-128 12,-1 1 128-11,2 1 0 0,0 1 0 0,-1 0-128 0,-2 1 128 0,-2 1 0 11,-2-1 0-3,-1 2 0-8,-2 2-176 1,-2-1 0 0,-4-1 0-1,-3 1 0 0,-3 2 48 0,1-3 0 15,-6 2 0-5,-2 1 0-9,-4 4 128 0,-4 2 0-1,-3-1 128 0,-2 4-128 0,-4 2 208 0,-5 2-16 0,-5-2-16 0,1 3 0 7,1 0 96-7,-3-2 32 10,-2-4 0-10,1 4 0 0,2-6-112 0,0 1 0 17,4 0-16-3,-2-3 0-14,1 3-32 1,4-4 0-1,2-1 0 0,5-1 0 2,3-5 48-2,4-2 16 1,3-2 0-1,8-8 0 1,0 0 128-1,0 0 32 1,0 0 0 2,0 0 0-1,15 0-176-2,4-2-48 21,0-2 0-11,7-3 0-10,2-3 48 0,2-2 16 0,1 0 0 0,3-1 0 0,2-5-208 0,1 1 176 0,-1-1-176 0,2 1 160 11,1-1-160-9,-1 1 0-2,-1 0 0 0,-1 0 128 22,1 2-432-9,-4 4-80-13,0-2-32 0,-2 4-9424 0,-2 2-1872 0</inkml:trace>
    </iact:actionData>
  </iact:action>
  <iact:action type="add" startTime="47504">
    <iact:property name="dataType"/>
    <iact:actionData xml:id="d17">
      <inkml:trace xmlns:inkml="http://www.w3.org/2003/InkML" xml:id="stk17" contextRef="#ctx0" brushRef="#br0">8778 5077 37887 0,'-11'-6'1680'1,"11"6"352"0,-6-5-1632 0,6 5-400 0,-7-4 0 0,7 4 0 0,0 0-192 0,0 0-128 2,0 0-32-2,-11 2 0 23,-4 3-608-23,0 3-112 0,-2 4-16 0,-1 6-16 9,-5 7-144-9,0 8-32 0,-2 3 0 0,-1 7 0 8,1 4 320-7,2 3 64-1,-2-1 16 0,2 1 0 10,-1-1 320-10,1 5 64-1,-1 2 16 1,1 1 0-1,-2 2 336 1,4-1 144 17,4 6-128-18,4-2 128 1,1 0-128 0,3 1 128 11,1 1-128-6,3 1 128-5,4 1 0 0,1 1 0 0,0-2 0 0,4-2 0 33,5-3 128-31,3-8 0-2,-3-9 0 0,3-7 0 0,3-6 32 0,2-6 16 0,0-6 0 0,1-5 0 0,2-4-176 0,-1-2 0 2,1-6-160-1,0-2 160-1,2-9 192 13,0-1 128-13,1-8 16 0,1-3 16 0,-1-2 256 0,2-6 48 21,0-10 16-12,-2 0 0-9,-1-3-272 0,-2-4-48 0,-2-1-16 0,-2 4 0 0,-2 3-80 0,-5 5 0 0,-5-2-16 0,-2 5 0 0,-4 5 176 1,-2 3 32 11,-3 1 16-6,-5 3 0-5,-4 2 80-1,-2-1 16 0,-3 3 0 0,-2 0 0 2,-3 4-384-2,-2 2-176 19,-2 2 160-11,-1 2-160-8,-3 2 0 0,0 2-160 0,-2 2 0 0,-2 3 0 0,0 4 160 0,1 3-208 20,1 4 80-17,1 1 128-3,0 3-240 0,-1 3 80 0,2 2 16 0,4 1 0 19,3 0-368-12,4 0-80-7,0 0-16 0,5 2 0 0,1 0-1632 0,4 0-320 2,3-3-64-1,5 4-7920 0</inkml:trace>
    </iact:actionData>
  </iact:action>
  <iact:action type="add" startTime="48236">
    <iact:property name="dataType"/>
    <iact:actionData xml:id="d18">
      <inkml:trace xmlns:inkml="http://www.w3.org/2003/InkML" xml:id="stk18" contextRef="#ctx0" brushRef="#br0">11629 4523 25791 0,'0'0'2304'4,"0"0"-1856"-3,-5-9-448 0,2 3 0 0,3 6 976 0,0 0 112 9,0 0 0-8,0 0 16-1,0 0-688 0,0 0-144 5,0 0-16-5,0 0-16 6,0 0-240-6,0 0 0 4,0 0-192-4,0 0 192 5,0 0-256-5,4 16 64 5,0 5 16-5,0 2 0 6,0 1 0-6,0 5 0 7,-1-3 0-7,0 5 0 3,3 3 176-3,-4 1-160 7,1 5 160-7,1-3-160 5,0 2 160-5,-2 1-128 21,1-8 128-22,-1 2-128 1,1 0 128 0,0-3 0 0,2-1 0 0,-2-5 0 18,-3-3 0-7,1-1 0-9,0 0 0-2,-1-3 0 0,0-5 0 1,1-2 256-1,-1-11-64 0,0 0-16 0,3 10 80 2,-3-10 32 11,0 0 0-13,0 0 0 0,0 0-64 0,0 0-16 0,0 0 0 0,0 0 0 12,0 0-448-11,0 0-80-1,10-10-32 0,2-5-13040 16</inkml:trace>
    </iact:actionData>
  </iact:action>
  <iact:action type="add" startTime="48823">
    <iact:property name="dataType"/>
    <iact:actionData xml:id="d19">
      <inkml:trace xmlns:inkml="http://www.w3.org/2003/InkML" xml:id="stk19" contextRef="#ctx0" brushRef="#br0">14606 3432 27071 0,'-15'-7'1200'6,"6"1"240"-5,-1-4-1152-1,3 2-288 1,1 1 0 1,6 7 0-1,-4-10 832 0,1 2 96 0,3 8 32 1,1-8 0 9,2 2-656-10,-3 6-128 0,7-12-32 0,3 4 0 12,2 0-144-8,2 6 0-4,2-4-192 0,3 5 192 0,3-5-240 0,-1 6 80 8,-2-3 16-6,1 6 0 0,3-2 144 4,0 4-160-5,-1-2 160-1,2 1-160 1,0 2 160-1,0 1 0 4,-2-1 0-4,-1 1-128 9,0-1 128-9,-3 2 0 15,-2 2 0-16,-3 0-128 1,-3-3-64 0,-3 1-16 17,-7-8 0 1,4 12 0-17,-6 0 16 1,0 1 16-1,-4 1 0-1,-4 2 0 1,-4 2 176 0,-5 0 128-1,-1 0-128 0,-3 1 176 0,0 0-48 1,-1 1-128 0,0 1 192 14,0-3-64 4,2 1-128-19,-1 0 128 1,-2-2-128-1,5-4 128 0,3-2-128 1,3 1 0 0,0-1 0-1,2-2 128 2,1-4-128-1,5 0 0 0,6-5 0 0,0 0 128-1,0 0-128 17,0 0 0-16,0 0 0-1,0 0 0 0,0 0 0 1,0 0 0-1,12 1-192 1,1 2 192-1,0 1-208 1,2-3 80-1,5-3 128 7,1-1-208 8,1 2 208-16,0 1-144 1,-1 4 144 0,1-4-128 0,0 0 0 0,0 2 0 1,-1 0 0 1,-1 3 0-2,-3 0-16 11,-2 2 0-8,0-5 0-4,-3 3 0 0,-3 3-80 1,-3-1-16 4,-6-7 0 18,5 9 0-9,-2 1 240-13,-4 2-144 0,-3 1 144 0,-1 0-128 0,-3 0 128 0,-3 0 128 0,0 1-128 0,-5 2 176 0,-2 2 0 0,-3 3 0 13,-1-1 0-8,-6 3 0-5,-2 1-176 0,0 2 0 0,0 0 0 0,-2 1 128 21,-3 1-1920-12,-2 3-384-7,-15 18-64-2,6-3-32-1</inkml:trace>
    </iact:actionData>
  </iact:action>
  <iact:action type="add" startTime="49588">
    <iact:property name="dataType"/>
    <iact:actionData xml:id="d20">
      <inkml:trace xmlns:inkml="http://www.w3.org/2003/InkML" xml:id="stk20" contextRef="#ctx0" brushRef="#br0">13683 6079 15663 0,'-10'-10'688'8,"8"5"144"-7,2 5-656 0,0-6-176 0,2-5 0 0,2 1 0 0,-2-1 2784 0,4 1 528 12,6 1 96-11,0 0 32 1,-2 1-2816-2,6-1-624 0,2-2 0 0,0 1 0 0,0 3 0 0,2 1-176 7,-2 1 176-7,2-2-128 4,1 2 0-4,0 2 0 3,-3 3 0-3,1 2 0 7,0-2 128-6,-1 3-160 9,0 3 160-10,2 0-160 0,2 3 160 0,-1 0-128 6,-3 3 128-6,0 4-128 5,0 0 128-5,1 2-192 2,-2 0 192 2,-2 3-192 10,-2-2 32-2,-2 5 0-12,-5-2 0 1,-2 3 0-1,-3 1 160 0,-2 0-192 0,-3-1 192 0,-5 1-192 0,-3 3 192 18,-1-2 176-8,-2 0-48-10,-4 2 0 0,-3 0 256 0,-1 1 32 0,-2-2 16 0,2 1 0 0,-1-2-176 0,1 2-48 16,-1-4 0-3,1 0 0-11,1-2 128-2,1-3 32 0,1-5 0 0,3 1 0 1,0 0-96-1,7-3-16 0,-1-7 0 0,5 1 0 0,6-7-80 1,0 0-32 14,0 0 0-14,0 0 0-1,0 0-144 0,0 0 0 1,0 0-160-1,0 0 160 0,13 1-240 6,4-2 48 9,4-2 16-15,1 0 0 0,0-2 176-1,3 3 0 3,1-5 128-2,3 3-128 0,1 2 0 17,0 0 0-7,-2 5 0-10,3-2 0 0,2 0 0 0,-4 2 0 0,-4 1 0 0,-1 1-128 0,1 2 128 0,-1 3 0 17,-5-1 0-10,1 2-128-7,-2 0 128-1,-2 2 0 1,-6-1 0 0,-4 5-128 0,1 1 128 0,-3 7 0 18,-3-1 0-12,-2 3-128-6,-4 0 128 0,-6 5 224 0,0 2-48 0,-4-2-16 1,0 1 176 0,-4-1 48 1,-2 2 0-1,-1-1 0 4,-1 1 64 8,-1 0 32-13,-4-2 0 0,-4 3 0 0,-2-1-272 0,-1 2-48 1,0-1-16 1,2-1 0 13,-2-4-384-13,0-6-80-2,0 0 0 0,2-6-14352 1</inkml:trace>
    </iact:actionData>
  </iact:action>
  <iact:action type="add" startTime="65868">
    <iact:property name="dataType"/>
    <iact:actionData xml:id="d21">
      <inkml:trace xmlns:inkml="http://www.w3.org/2003/InkML" xml:id="stk21" contextRef="#ctx0" brushRef="#br0">5524 10544 20159 0,'0'0'896'7,"0"0"176"-7,0 0-864 1,0 0-208 0,0 0 0 0,0 0 0 10,0 0 1040-9,0 0 176-1,0 0 16 0,0 0 16 7,0 0-336-7,0 0-64 8,0 0-16-7,0 0 0 3,-8 1-208-4,8-1-48 0,-12-4-16 0,2 4 0 4,1 7-368-3,9-7-192 7,-9 2 192-7,1 1-192 3,0 5 128-4,1 0-128 5,7-8 0-5,-6 11 0 2,-1-2 0-2,2 3 0 10,3 0 0-10,-2 0-192 1,0-3 192-1,2 1-176 8,5 1 176-8,0 0-160 5,-3-11 160-5,2 12-192 3,4 0 192-3,0-3-192 9,2 1 48-10,1-2 0 37,-9-8 0-35,9 7 0-1,0-2-112 0,-9-5 0 1,11 0-16-1,-1 0 0 1,-1-1 144-1,-9 1 128 0,11-8-192 0,-2-1 192 0,-1 1 0 0,-1-4 0 12,0 0 128-1,-2 1-128-10,-2-2 192 0,1-2-64-1,1 5-128 0,-3-3 192 1,-2-4-48 0,0 4-16-2,2 1 0 3,-1 0 0-2,-1-1 160 10,-1 2 32-8,-2 1 0-2,1 3 0 0,2 7 48 0,0 0 16 7,-4-8 0-7,4 8 0 4,-7-7-48-4,7 7 0 22,0 0 0-15,-9 2 0-7,9-2-336 0,-9 7 128 0,0-1-128 0,9-6 0 0,-7 9 0 0,2-1 0-1,0-1-192 17,5-7 64-13,-4 11-48-3,1-1 0-1,2 3 0 1,1-13 0 0,1 11-144 0,-1-11-48 12,6 13 0-12,-3-3 0 16,-3-10-112-1,0 0-32-15,7 9 0-1,-7-9 0 2,0 0-16 0,0 0-16-1,13 0 0 1,-3 0 0-1,-10 0 304 1,0 0 64-1,10-6 16 1,-3 1 0 12,-7 5 160-12,8-8 224-2,-3-1-48 1,-1 1-16 1,-4 8 144-1,4-11 16 0,-1 1 16 0,-3 10 0 4,0 0 304-4,-3-9 64 11,1 0 16-11,2 9 0 0,0 0-48 0,0 0-16 21,0 0 0-21,0 0 0 0,0 0-400 0,0 0-96 0,0 0-16 0,-11 2 0 21,-2 3-1744-20,4 2-368 0</inkml:trace>
    </iact:actionData>
  </iact:action>
  <iact:action type="add" startTime="68361">
    <iact:property name="dataType"/>
    <iact:actionData xml:id="d22">
      <inkml:trace xmlns:inkml="http://www.w3.org/2003/InkML" xml:id="stk22" contextRef="#ctx0" brushRef="#br0">12548 2379 21183 0,'7'-13'944'6,"-2"3"192"-5,2-1-912 0,-1-4-224 0,1 0 0 0,-1-2 0 9,1 0 1600 2,0 0 256-11,4 2 64 0,-2-1 16 0,-1-3-1168-1,1 0-224 1,-3-3-48 0,1 3-16 7,-3 1-80-5,0-1-16-1,-2-1 0-1,1 2 0 9,-4-1-96-9,1 1-32 4,0-1 0-3,-2-1 0 1,0-1 112-2,-2 2 16 8,-4-2 0-2,2 1 0-6,-1 2-128 0,-1-2-32 4,-2 1 0-4,1 1 0 8,0 1-224-8,-2 1 128 4,1-1-128-4,-2 3 0 13,-2 2 0-14,-1 4 0 3,1 2 0-2,1 3 0 38,1-2 0-29,-1 5-192-9,-1 1 192 0,-1 6-208 0,0 3 16 0,-1 4 0 0,0 3 0 0,2 3 0-1,1 2 16 1,0 3 16-1,0 4 0 1,0 1 0 0,1-4-32 0,2 4 0 0,1 1 0 0,1 0 0 27,-1 0-192-14,2-1-32-12,2 2-16-1,1-5 0 3,0-1 112-2,2-2 32 0,2 2 0-1,2-7 0 1,2-2 96 0,0-2 32 0,0-2 0-2,0-3 0 1,-4-10-160 0,8 11-16 16,-1 2-16-16,1-7 0 0,-8-6 352-1,12 3 0 1,-2-1 0 1,1-2 0 0,-1-2 176-1,1-1 96 1,-2-1 32-1,1-1 0 13,2-3 64-12,0 0 16-2,0-5 0 1,-1 2 0 1,2-1-112-1,0-1-16 10,-1-2 0 4,0 1 0-13,-2 0-48-1,-1-3-16 0,0-1 0 1,-1-1 0-1,-1 4 112 0,-1 0 16 0,0 1 0 0,-1 2 0 14,0 2 16-1,-1 2 16-13,-4 8 0 0,0 0 0 0,2-8-48 0,-2 8-16 0,0 0 0 0,0 0 0 14,0 0-288-5,0 0 0-9,0 0 0-1,0 0 0 1,8 12-192 1,-1 2 192-1,-5-2-208 0,2 6 80 0,0 0 128 0,0 3-192 15,1 1 192-15,1 3-192 0,-1-3 192 0,3 3-128 21,1 1 128-10,-1 0-128-10,-2-1 128-1,5 0 0 2,-1-4 0-1,2 1 0-1,-1 1 0 0,1 1 0-1,-3 1 0 1,0-3 0 0,2-1 0 1,-1 2 0-1,-1 2 0 0,1-3 0 6,-4-1 0-6,2-5 0 24,-2-2 0-21,1-1 0-3,-1-3 0 0,1 3 0 1,-2-2 0-1,-5-11 0 1,7 8 0 0,-7-8 0-1,8 6-192 0,-8-6 64 22,0 0-1536-22,6 9-288 0</inkml:trace>
    </iact:actionData>
  </iact:action>
  <iact:action type="add" startTime="69358">
    <iact:property name="dataType"/>
    <iact:actionData xml:id="d23">
      <inkml:trace xmlns:inkml="http://www.w3.org/2003/InkML" xml:id="stk23" contextRef="#ctx0" brushRef="#br0">11475 7853 21183 0,'0'0'1888'6,"0"0"-1504"-5,0 0-384 0,0 0 0 0,0 0 1376 0,0 0 208 4,0 0 32 3,0 0 16-7,0 0-928 0,0 0-176 1,0 0-32-1,0 0-16 8,0 0-224-8,0 0-64 5,0 0 0-5,0 0 0 6,0 0-192-6,0 0 0 3,0 0 0-3,-4 13 0 6,3 0-272-5,-3 4 0 2,-5 4 0-3,4 4 0 7,1 2 96-6,1 8 32 4,1 6 0-5,-1 2 0 7,-1-3 144 16,2 6 0-24,0 1 0 0,2-2-128 1,2 3 128 0,2-1 0 0,-2-1 0 0,1-2 0 19,-1 1 0-9,0-6 0-9,-2-3 0-1,1-1 0 0,2-1 0 0,-1-4 0 0,-1-8 0 0,2-1-128 0,-2 0 128 0,1-4 0 10,-1-5 0 0,2-2 0-10,-3-10 128 0,0 0-128 0,0 0 160 0,0 0-160 0,0 0 384 0,0 0 0 9,0 0-16-3,0 0 0-6,0 0 192 0,3-15 32 0,-1-2 16 0,0-5 0 11,4-3-400-3,-1 0-80-8,-1-1 0-1,2-1-128 1,3-1 0 0,2-2 0 21,-1 2 0-10,3 3 0-11,3 3 0 1,0 1 0-1,-1 0-128 2,5 4 128 0,2 3 0-2,1 2-192 1,1 0 192-1,1 3-192 1,-1 2 192 0,0 4-176-1,-2 1 176 1,0 2-160 9,-1 3-32-9,-1 2-16-1,-2 5 0 0,-1 2 0 0,-2-1 16 0,-1 0 16 14,-4 2 0-1,-2 0 0-13,-2-1 176 0,-1 1 0 0,-2 3-144 0,-3 0 144 0,-1-2 0 0,-4 0 288 16,-1 3-48-6,-4-1-16-9,-3 1 224-1,-3 1 32-1,-2 0 16 1,-5 2 0 0,-2 1-304 0,-3-4-64 0,0-2-128 0,-5 4 192 10,-3 1-352-6,-2 1-80-4,-3-4-16 0,0 4 0 24,-2 2-2000-15,-3-2-416-9</inkml:trace>
    </iact:actionData>
  </iact:action>
  <iact:action type="add" startTime="70283">
    <iact:property name="dataType"/>
    <iact:actionData xml:id="d24">
      <inkml:trace xmlns:inkml="http://www.w3.org/2003/InkML" xml:id="stk24" contextRef="#ctx0" brushRef="#br0">7739 10639 18431 0,'0'0'816'6,"0"0"160"-5,0 0-784 0,5-8-192 0,2 2 0 0,2-5 0 0,1-3 2016 0,-1 1 352 0,-1-3 80 0,1 0 16 7,-1-2-1888-3,0 0-384-4,-3 0-192 0,2-3 192 0,-1 1-192 0,-2 1 0 2,-4-1 0-2,0 1 0 6,-1 2 0-6,-3-3 0 6,-5 3 0-6,2-2 0 4,-1 2 384-1,-2 0 128 1,-3 0 48-5,0 1 0 6,0 4 112-5,0 1 32 6,0 0 0-6,-3 2 0 7,-2 0-448-7,-2 4-64 2,-1 1-32-2,-1 3 0 25,-1-1-352-26,-2 4-80 1,0 0-16 0,0 3 0 1,1 3 80-1,0 0 16 14,1 1 0-4,-1 2 0-10,2 3 192-1,0 2-176 1,-1 3 176 0,2 1-160 0,1-3 32-1,2 2 0 1,1 2 0 12,3 1 0 0,1-4-64-12,2 1 0 0,1-8 0 0,4 4 0 0,6 3-112 0,3 0-16 2,1-3-16 15,2-1 0-13,2 0-16-4,5 1 0 0,4-1 0 0,2-1 0 0,0-1 96 0,2 0 32 16,5 2 0-2,1-1 0-14,2-3 224 1,4 1-144-1,-2 2 144 1,2-3-128 0,0 2 128-1,0 0 0 0,0-2 0 0,-2 1 0 0,-1-1 144 0,-3 0-144 15,-3 2 192-9,-2-1-192-6,0-2 208 0,-2 0-64 0,-5 0-16 0,-2-1 0 0,-2 0 144 0,-3-2 32 17,-8-6 0-13,0 0 0-4,2 14 16-1,-2 1 0 1,-2-1 0 0,-5 0 0 0,-5 0 256 0,-2 0 48 20,-3 3 16-13,-1-3 0-7,0-2-320 0,-3-2-48 0,-3 1-16 0,1-1 0 1,-2 2 0-1,0-6-16 1,0 1 0 0,2-2 0 8,0 0-112 4,0-2 0-12,4 1-128-1,-1-3 192 0,2-2-192 0,1-2 0 0,0 1 128 0,3-2-128 16,1-4-320-8,1 1-96-7,0 1-32-1,4-1-9280 3,2 1-1856-3</inkml:trace>
    </iact:actionData>
  </iact:action>
  <iact:action type="add" startTime="70854">
    <iact:property name="dataType"/>
    <iact:actionData xml:id="d25">
      <inkml:trace xmlns:inkml="http://www.w3.org/2003/InkML" xml:id="stk25" contextRef="#ctx0" brushRef="#br0">8263 10682 32255 0,'0'0'2864'3,"0"0"-2288"-2,0 0-576 0,0 0 0 9,0 0 880-5,0 0 64-4,0 0 16 0,0 0 0 18,8-7-1488-18,2 0-304 0,3-1-48 0,3-1-16 11,2 2-16-9,3-2-16-2,0-3 0 0,1 3 0 9,0 3 288-10,0 0 64 2,1 1 16-1,-1 3 0 0,1 2 304 2,2 0 48 0,1 0 16-2,0-2 0 1,0 0 336-1,3 0 80 7,2 4 16-7,0-4 0 8,2 1-64-8,0 0-16 7,-1 1 0-8,2 0 0 17,0 0-160-9,0 1 0-7,-3 0 0 0,-1-1 0 0,-1-1 0 0,-3 1 128 1,-3 0-128-1,-2-1 0 15,-3 1 160-11,-2-4-160-4,-4 3 192 0,-2-1-192 0,-1 2 160 0,-9 0-160 20,0 0 128-18,0 0-128-2,0 0 144 0,0 0-144 0,0 0 160 0,0-11-160 0,-3 1 192 0,-4 4-48 11,-2-3-16 2,-2 2 0-13,-4-2-320 1,-2 0-64 0,-3 0 0 0,-1 0-16 0,-2-2-32-1,-3 1 0 0,-1 1 0 1,-1-2 0 10,1-2 304-10,1 2 0-1,0-2 176 1,0-1-176 0,-2 1 464-1,3 3-16 1,2 2 0 6,5-4 0 4,3 2 224-10,2 2 32 0,0-1 16-1,3 3 0 0,3 0-64 0,7 6-16 15,0 0 0-5,0 0 0-10,-4-6-352 0,4 6-80-1,0 0-16 1,0 0 0 1,0 0-192-1,15-3-128 1,2 5 128-2,2 0-208 8,1 2 16-7,3 1 16 12,3 2 0-12,-1 3 0 0,-1-1 176 0,0 2-128 19,2-1 128-8,0 3-128-10,2 0 128-1,1 0 0 1,-1-1 0-1,1 1-128 0,0 3 128 0,-2-3-128 1,-1 1 128-1,0 2-128 0,0 1 128 0,-2-2 0 11,-3 2 0-5,-2-4 0-6,-1 2 0 0,-3-2-128-1,-4-2 128 1,-1 1 0 7,-4 0 0-6,-2 1 0 15,-1 1 0-9,-6 3 0-7,-2-2 0 0,-2 0 144 0,-1-2-144 0,-3 3 160 0,-5 1-160 0,0-2 160 18,-1 0-160-14,-1 0 160-4,-3 2-160 0,0 0 0 0,-2-5 144 2,0 1-144-3,-1 0 0 2,-1-1 0-1,1 0 0 0,0-1-192 17,1-3-256-17,2 0-64 0,1 0-16 17,3-2 0-4,3-2-1440-11,2-1-272-2,12-3-64 1,-9 0-16 0</inkml:trace>
    </iact:actionData>
  </iact:action>
  <iact:action type="add" startTime="71589">
    <iact:property name="dataType"/>
    <iact:actionData xml:id="d26">
      <inkml:trace xmlns:inkml="http://www.w3.org/2003/InkML" xml:id="stk26" contextRef="#ctx0" brushRef="#br0">10610 10871 15663 0,'0'0'1392'2,"15"4"-1120"5,1-1-272-6,1-1 0 0,0 1 864 0,0-1 112 0,-2-2 32 0,0-2 0 0,-2-1 80 0,0 1 32 22,-1-2 0-18,-1-2 0-4,1 0-288 0,0-1-48 0,0 1-16 0,-1-1 0 0,2-2 208 0,-2-1 48 0,-1-1 0 0,2-2 0 28,0 2 0-20,1-4 0-8,-2-3 0 0,2 2 0 0,2-5-416 0,-2 1-80 0,-3-1-16 0,-1 0 0 0,-2-3-240 0,-2 2-48 28,0-1-16-15,-1-3 0-11,0 0 96-3,-1-2 16 1,-6-3 0 0,1 4 0 1,-1 2 96-1,3 0 32 0,1 2 0 0,-3 2 0 0,-4-1-208 0,0 2-48 0,-1 3 0 0,-2 1 0 0,-3 1-192 0,-1 3 176 21,2 3-176-11,-4 4 160-10,-4-2-160 1,-1 3 0-1,1 3 0 2,-2 6 0 1,0 2-256-3,-2 2 80 0,-2 3 16 0,0 3 0 0,2 1-96 0,-1 2-32-1,2 2 0 1,0 3 0 24,1 4-160-10,1 3-48-12,1 3 0-2,2 5 0 0,2 4 112 2,5-1 0-2,5 0 16 1,1-1 0-1,1 3 80 1,3-2 16 0,4-5 0-1,0-2 0 0,1-1 16 1,3-2 16 1,3-5 0-2,0-3 0 22,2-3-160-9,2-3-48-13,-2-3 0 0,2-2 0 2,2-2 224-2,2-3 32 2,-2-4 16-1,1-6 0-1,0-1 176 0,2-4 0 0,-2-2 0 0,3-3 0 1,0-6 128-1,-1-1 64 1,0-5 16 12,0-1 0-12,-1-3 192 0,1-1 48-1,-3-1 0-1,-2-3 0 1,-2 4 80 0,2 0 32 16,-4 1 0-8,0-1 0-8,-5 3 32 0,1 2 16 0,1 4 0 0,-2 3 0 0,-6 0-192 0,3 2-32 18,1 6-16-15,-4 10 0-3,5-8-112 0,-5 8-32 0,0 0 0 0,0 0 0 0,0 0-224 0,0 0 0 14,0 0 128-1,0 0-128-13,0 14 0 0,0-1-240 1,0 0 48-1,0 4 16 0,0 0-16 1,1 3 0-1,2 1 0 1,2 1 0-1,2 0 192 0,-2 1-160 5,-1 1 160-5,1 1-160 3,3-3 160-2,1 1 0 16,1 1-144-2,-1-3 144-14,2-3 0 0,-3 1 0-1,-1 0-144 0,5-4 144 0,-1 0-176 0,-2-2 32 0,-1-2 0 0,-2 0 0 16,2-3-304-16,0-2-64 0,0 1-16 0,1-2 0 22,-9-5-416-14,11 4-80-7,0 0 0-1,1-3-8816 0,1-4-1744 0</inkml:trace>
    </iact:actionData>
  </iact:action>
  <iact:action type="add" startTime="72299">
    <iact:property name="dataType"/>
    <iact:actionData xml:id="d27">
      <inkml:trace xmlns:inkml="http://www.w3.org/2003/InkML" xml:id="stk27" contextRef="#ctx0" brushRef="#br0">11937 10486 29487 0,'0'0'2624'0,"0"0"-2112"1,0 0-512 0,0 0 0 0,0 0 2016 0,0 0 288 0,0 0 64 0,0 0 16 0,0 0-1952 0,0 0-432 0,0 0 0 0,0 0 0 17,0 0-656-17,0 0-64 0,1 12-16 0,-1-12 0 15,0 0 96-15,11 5 0 0,-1 2 16 0,2-3 0 0,1-3 624 0,2 2 160 0,4 1 16 0,0-2 0 10,-1 1 208-10,3-1 64 0,3 1 0 0,4 2 0 0,4-1-272 0,0-1-48 5,2-7-128 5,0 4 192 4,1 4-192-15,2-2 0 0,1-2 128 1,-1 0-128 0,0 2 0-1,1 0 0 19,4 0 0-7,-3-4-160-11,-2-3 160 0,0 0-192 0,-2 2 192 0,-2-1-192 1,-2-2 192 0,-2 1 0-1,-2-1 0 1,-2 1-128-1,-4 1 128 1,-2 0 0 9,-3 2 0-10,-2 2-128 0,-1-3-48 0,-13 3 0 16,0 0 0-16,0 0 0 5,0 0-336-5,0 0-80 2,0 0-16-2,0 0 0 15,0 0-688-15,-8-10-144 0,-6-2-32 0,-5 0 0 16,-5 0-256-3,-3 1-48-11,-5-2-16-2,-4 1 0 0,-4-1 272 1,-1 1 48-1,2 0 16 0,0 1 0 0,0 0 1456 1,4 2 176 0,2 3 80 0,4-1 32-1,2 1 1296 0,5 3 256 13,1 2 48-12,4-1 16-2,4 0-704 1,2 1-144 1,4 1-32 0,7 0 0 0,0 0-48-1,0 0-16 18,0 0 0-12,0 0 0-6,0 0-320 0,0 0-80 0,13-2-16 0,2 1 0 0,2 2-256 0,4 1-48 3,1-1-16-2,4 1 0 15,3 1-224-13,4 0 128-3,1 1-128 0,1-1 0 0,0 3 0 0,4-4 0 15,1 3 0-9,0 1 0-6,-4-1 0-1,-1 1 0 1,0 4 0 0,-2-1 0 0,-3-3 0 0,-3 2 0 18,0 2 0-12,-4 2 0-6,-2 1 0-1,-3 2 0 1,-6 0 0-1,-2 2-160 1,-1 3 160 2,-5 1 0-1,-2 1 0-1,-5 3-128 21,-2 2 128-16,-3-2 144-5,-4-1-16 0,-3 1-128 0,-4 1 192 0,-2 0-64 0,-2-1 0 0,-2-1-128 15,-1-2 176-12,0 0-176-3,0 0 160 0,-3-1-160 0,-1-1 128 0,2-4-128 3,2 0 0-1,0-2 144 15,1-1-144-15,3 1-224-2,2-5 48 0,3-3 16 22,0-1-2112-12,4-1-416-10,13-4-96 0</inkml:trace>
    </iact:actionData>
  </iact:action>
  <iact:action type="add" startTime="72984">
    <iact:property name="dataType"/>
    <iact:actionData xml:id="d28">
      <inkml:trace xmlns:inkml="http://www.w3.org/2003/InkML" xml:id="stk28" contextRef="#ctx0" brushRef="#br0">13972 10076 34031 0,'0'0'1504'6,"0"0"320"-5,0 0-1456 0,0 0-368 0,0 0 0 0,0 0 0 0,0 0 192 0,0 0-48 0,0 0 0 0,0 11 0 12,-1 5-864-13,-2-3-176 3,-1 1-48-2,2 6 0 14,-1 2-96-13,-1 4-32 3,-1 2 0-4,1 0 0 0,3 4 720 0,-1 0 144 0,2 1 16 0,-1 2 16 2,-2 4 368-2,1 0 64 4,0-1 0-4,1 4 16 2,1-3 0-2,-1 1 0 7,0-7 0-7,1 1 0 13,2-4-272-14,1-2 0 16,-2 0 128-4,2-3-128-11,1-3 0 0,2-1 0 0,2-2 0 0,0-2 0-1,-3-3-176 1,3-1 16 0,3-2 0 0,1-3 0 14,0 1 160-7,0-3 0-7,-1-6 128 0,5-2-128 0,2-1 0 0,1-1 128 4,-1 0-128-4,1-7 0 17,4-1 0-7,-3-4-160-10,-1 1 16 0,-1-6 0 0,1-3-176 0,0 1-48 0,-2-6 0 0,-3 0 0 13,-5 1-208-10,-4-2-64-3,-2 0 0-1,-2-3 0 24,-1 3-64-19,-2 0-32-4,-6 0 0 0,-3 3 0 2,-4-1 144-2,-1 5 16 1,0 2 16-1,-4 2 0 0,-8 2-256 1,-2 2-48-1,-1 1-16 0,-3 6 0 13,0 3-544-11,-1 5-112-2,-2 3-32 0,-2 2 0 4,2 1 1936-3,-1 1 384 18,-1 3 80-8,1-2 0-10,1 0 1264 0,5 0 240 0,2-4 48-1,2 1 16 0,1-1-672 0,5 2-144 1,1-3-32 0,4-1 0-1,4 1-400 0,4-3-64 1,9 0-32-1,-7 0 0 10,7 0-112-10,0 0-32 0,0 0 0 0,0 0 0 0,11-4-432 0,4 0-96 19,8 2 0-9,1-1-16-9,4 2-176 0,2-3-48 1,5 1 0 0,4 3 0-2,4 0 32 0,0-2 0 0,-1 0 0 1,1 2 0-1,2 2-176 1,2-2 128 10,0 0-128-10,-1 0 128-1,0-2-128 0,-2 1 0 1,0 0 144-1,-2 1-144 5,-3-3 0-4,-4 3 144 14,-1 3-144-14,-5-2 0-1,-3-2 0 0,-4 1-224 0,-4 0 16 0,-5 2 0 23,-2 2-2512-23,-11-4-496 0,0 0-112 1,0 0 0 0</inkml:trace>
    </iact:actionData>
  </iact:action>
  <iact:action type="add" startTime="74092">
    <iact:property name="dataType"/>
    <iact:actionData xml:id="d29">
      <inkml:trace xmlns:inkml="http://www.w3.org/2003/InkML" xml:id="stk29" contextRef="#ctx0" brushRef="#br0">5390 12752 7359 0,'0'0'656'3,"0"0"-528"-2,0 0-128 0,0 0 0 0,-8 4 4224 0,8-4 800 10,0 0 160-9,-2 12 48-1,2-12-4320 0,4 9-912 1,4 1 0-1,0 1-192 6,0-1-176-5,2 1-16 3,2-2-16-4,1-1 0 28,1 0-64-28,-1-2-16 0,-2 1 0 0,1-1 0 0,2-1 288 0,-1-1 192 0,-13-4-208 0,13 4 80 0,-13-4 128 0,13 3 256 6,-13-3-64-4,12-2-16-1,-12 2 336-1,11-1 80 6,1-2 16-6,-12 3 0 6,0 0-32-6,8-7-16 6,-1 1 0-6,-1 0 0 5,1-3-192-5,-7 9-48 8,0-9 0-8,-3 0 0 2,0-1 16-2,-1 0 0 5,-1 2 0-5,0 2 0 7,-1-2 176-7,-2 1 16 5,-3 1 16-5,1 2 0 6,2-4-176-6,-2 4-48 9,-2 2 0-9,3 0 0 4,9 2-192-4,-11 2-128 3,0 1 160-3,0 1-160 8,2 3 0-8,2 1 0 6,1 0 0-6,-1 2 0 3,2 0 0-3,1 3-208 8,2-1 64-8,0 0 16 2,2-12-112-2,2 13-16 7,-2-13 0-7,5 9 0 20,-5-9-208-18,9 7-48-2,1-2-16 5,1-1 0-5,-11-4 304-1,13 0 64 1,-1-2 16 0,1 0 0 1,1-2 144-1,-2-1 0 6,-4-1 0-6,1-4-128 8,1 0 128-8,-1-2 0 5,0-1 0-5,1 2 128 3,-3-2-128-3,1 0 128 33,-3-4-128-34,1 4 128 2,-2 4 0 2,-2 1 16-3,-2 8 0 0,1-11 0 1,-2 0 144 0,1 11 32 0,0 0 0 11,0 0 0-12,0 0-320 0,0 0 160 0,0 0-160 0,0 0 128 17,0 0-832-2,0 0-160-15,0 0-32 1,0 0-11952-1</inkml:trace>
    </iact:actionData>
  </iact:action>
  <iact:action type="add" startTime="74743">
    <iact:property name="dataType"/>
    <iact:actionData xml:id="d30">
      <inkml:trace xmlns:inkml="http://www.w3.org/2003/InkML" xml:id="stk30" contextRef="#ctx0" brushRef="#br0">8264 12606 22111 0,'0'0'976'1,"0"0"208"-1,-6-13-944 1,-1 0-240 0,1 0 0 0,-1-1 0 0,1-3 2064 0,-5 0 368 0,-2 0 80 0,-2 0 16 0,-4 1-1888 0,0-1-368 1,-5 2-80-1,-2 2 0 0,-2 2-336 0,-2 3-64 24,-2 3-16-22,-2 3 0-2,-1 0-80 0,-1 4-16 0,0 2 0 0,1 2 0 0,0 3 320 0,2 2 128 20,3 3-128-20,3 0 192 0,0 1-192 0,2 2 0 0,3 1 0 0,4 0 0 38,2 0-528-22,3 1-48-14,2 0-16 6,5-1 0-7,2 1-64 0,3 0-16 2,2 3 0-2,4-1 0 0,4 1-16-1,4-3 0 1,4-1 0-1,3 0 0 0,1 0 288 0,2 1 48 1,2-1 16 1,2-4 0-1,2 1 336 21,2 0 0-22,1 1 0-1,0-2 0 2,-1-2 128-1,1 1 0 2,0 0 0-1,-2-1 0-2,-2-2 144 3,-2 2 32 0,-1 1 0-2,-5 0 0 1,-3-4 80-1,-2 0 32 17,-4 0 0 1,1 1 0-18,-3-1 400 1,-2 0 80 1,-2-1 0-2,-5-8 16 1,0 11-112 0,-1 0-32-1,-3 0 0 1,-4 0 0-1,-4 1-128 1,1-1-16 0,-6 2-16 5,0-2 0 13,-2-3-208-19,1 1-32 1,-1 0-16-1,0 0 0 2,1-1-32-2,0-2 0 0,0 1 0 18,1-3 0 0,0-3-320-16,1 3 0-1,0 5 0-1,2-5 0 2,0-9-224-1,2 4-112 2,2 3-32-2,10-2-10000 0,0 0-2016 0</inkml:trace>
    </iact:actionData>
  </iact:action>
  <iact:action type="add" startTime="75568">
    <iact:property name="dataType"/>
    <iact:actionData xml:id="d31">
      <inkml:trace xmlns:inkml="http://www.w3.org/2003/InkML" xml:id="stk31" contextRef="#ctx0" brushRef="#br0">8821 12673 30399 0,'0'0'1344'3,"0"0"288"-2,0 0-1312-1,0 0-320 2,0 0 0-1,0 0 0 0,0 0 1136 0,0 0 144 0,12-2 48 0,-1 1 0 0,-11 1-1520 1,16-2-320-1,0-4-48 1,-1 2-16-1,-2-1 208 0,-2 1 48-1,1-1 0 1,1 1 0 0,-2-1 320 1,2 2 240 0,-1 3-48 0,1-1 0 1,1 1 160-1,3 0 32 1,2-3 0-2,0 3 0 1,2 3-256-2,1-2-128 4,2-3 128-2,2 2-128 0,2 1 0 6,1 2 0-6,1-1 0 1,0 1 0-1,-1-1 0-1,-2-2 0 0,1-1 0 0,-4 0 0 1,1 0 0-1,-1-2 0 1,-2-1 0-1,-3 1 0 3,-3 3 0-4,-3-2 0 2,-3-1 0-1,-10 3 0 2,0 0 0-2,0 0 0 0,0 0-160 0,0 0 160 1,0 0-512-1,0 0 16 1,0 0 0 0,0 0 0-1,0 0-384 0,-2-8-80 1,-7-3 0-1,-4 1-16 0,-3 1-736 1,-2-4-144-1,-4 0-16 0,-1-1-16 1,3-3-704-1,-3-1-144 2,0-3-16-1,1 1-16-1,-3-3 1424 0,3 1 304 0,0-2 48 0,2 1 16-1,3 1 2016 2,2-1 416-1,1 5 80 0,4 1 0 1,1 3 896 0,2 1 192 0,2 0 16-1,1 2 16 0,2 4-992 0,2 7-192 0,-2-8-32 1,2 8-16-2,0 0-560 1,0 0-112 0,0 0-32 2,9-7 0-1,-9 7-432-1,15-4-96 0,0 2 0 0,2 2-16 0,2 2-176 0,2 4 0 0,-1 0 0 0,5 1 128 0,1-1-128 0,2 5 0 0,-1 0 0 0,3-3 0 0,3-3 0 0,0 3-176 0,3 1 176 0,-2-1-128 0,-2 1 128 0,1 0 0 0,-1-2 0 0,1-1 0 0,-2 2 0 0,-1 1 0 6,-2-2 0-5,-1-1 0-1,0 2 0-1,-4 1 0 2,-4-2 0 0,-3 2 0-1,-5 0 0 0,-1 3 0 1,-4-3 0 1,-1 4 0 1,-3 1 144-3,-5-1-144 0,-2 2 192 0,-4 3-192 2,-3 1 192-2,-2 2-64 2,-6 0 0 2,-2 1-128-4,-3-2 0 1,0 3 0 2,1-2 0-1,-1 1 0 1,-1 2 144-2,-2-2-144 1,4-1 0-2,0-4 144 0,1-3-144-1,2-1 0 3,1-1 0-2,2-2 0 4,1 0-704-3,4-3-80-1,3-1-16 0,10-6-12864 1</inkml:trace>
    </iact:actionData>
  </iact:action>
  <iact:action type="add" startTime="76021">
    <iact:property name="dataType"/>
    <iact:actionData xml:id="d32">
      <inkml:trace xmlns:inkml="http://www.w3.org/2003/InkML" xml:id="stk32" contextRef="#ctx0" brushRef="#br0">10906 11658 28559 0,'0'0'2544'18,"0"0"-2032"-17,10-2-512 0,-10 2 0 0,8-8 1600 0,-8 8 208 0,0 0 48 0,0 0 16 0,0 0-960 0,0 0-192 0,0 0-32 0,0 0-16 0,-3-8-400 0,3 8-80 0,0 0 0 0,0 0-16 0,-11 4-176 0,-1-1 0 0,4 3-160 0,0 1 160 0,-1 1-128 0,2-2 128 0,2 5 0 1,0-2-144 2,5-9 144-2,-5 10 0-1,2 0 0 1,2 1 0-1,1-11 0 1,-3 13 0 2,3-13 0-2,4 13 0-1,0 0 0 0,0 0 0-1,-4-13 0 3,5 16 0-2,-2-5 144 1,2 1-144 0,2 0 192 7,-2 0-192-8,-1-1 176 1,1 4-176-1,1-1 160 1,0 4-160 0,-2 3 0 0,1 0 128 0,0 5-128-1,0 4 0 0,-2 3 0 16,1 3 0-15,0 2 0-1,2 5 0 0,-2 0 0 0,-1 1 0 2,-1-1 0-2,1 3 0 1,1 0-160-1,-2-6 160 1,-2-2-128 0,3-2 128-1,2 0 0 1,-1-3-128 0,-1 1 128-1,-1-1 0 0,2-2 0 0,-2 1 0 1,-2-1 0 0,0-2 0-1,2-2 0 1,0-1 0-1,-1-1 0 2,1-3 0-2,1-3 0 1,0 0 0 16,-1-4 0-17,1 0 0 0,-1-5 0 0,-2-10 0 0,-1 11 0 0,1-11 0 0,0 0 144 1,0 0-144 0,0 0 192-2,0 0-192 1,0 0 320 0,0 0-64 0,0 0 0 0,0 0 0 0,0 0 0 0,0 0 0 2,-1-12 0 19,0-1 0-19,-2-2 0-1,0-3-16-1,2-3 0 1,0-2 0-1,-2-1-240 1,-1-4 0 16,0 0-144-5,0 1 144-11,0-2-144 0,2 2 144-1,2 1-128 1,1 2 128 0,0 0-192 0,3 3 32-1,2 0 16 0,0 0 0 0,1 3-80 0,3 3-16 0,2 2 0 0,2 0 0 1,2 0 240 11,2 0-176-12,0 3 176 12,1 3-160-11,3-2 160-1,0 3-208 0,0 0 80 0,2 3 128 1,2 1-224-1,0 2 80 0,1 0 16 1,-1 2 0 26,0 0 128-20,0-1-192-7,0 2 192 0,-1 0-192 0,-3-1 64 0,-1 5 0 0,-1-1 0 0,-3 1 0 0,-3-1 128 0,-2 3-160 18,-4 2 160-3,-3 1-160-15,-3 1 160 1,-3 2 0 0,-4 5 0 0,-4 1 0-1,-7 2 144 1,-2 2-144-2,-6 2 192 1,-2 1-192 1,-2 3 192-1,-4 0-192 2,-2 2 192-2,0-3-192 15,1 1 192-15,-3-1-64 0,0-4 0 0,-1 0-128 0,2-1 192 0,0-1-192 13,0-5 192-2,5-2-192-10,2-4 160-1,5-1-160 3,1-3 128-3,2-1-128 0,2-3 0 0,4-1-144 0,3-4 0 0,11 0 0 19,-12-3-1520-19,6-3-288 0,3-6-64 0,6-6-13088 0</inkml:trace>
    </iact:actionData>
  </iact:action>
  <iact:action type="add" startTime="76798">
    <iact:property name="dataType"/>
    <iact:actionData xml:id="d33">
      <inkml:trace xmlns:inkml="http://www.w3.org/2003/InkML" xml:id="stk33" contextRef="#ctx0" brushRef="#br0">11947 12677 6447 0,'0'0'576'5,"0"0"-576"-4,0 0 0 0,0 0 0 0,0 0 6480 0,0 0 1200 0,0 0 224 0,13-3 48 25,2-3-6512-19,3-1-1312-6,3-1-128 0,5 2-272 0,3-2 80 0,2 0 32 0,3-1 0 0,4 2 0 0,1-2 160 0,1 3-160 14,0-1 160 4,3 1-160-18,6 0 160 0,0 4 0 0,2-3 0 2,3 1 0 0,0-1 0 8,1-2 128-10,0 0-128 1,-4 2 176 0,-2 1-176-1,-1-2 128 1,-1-2-128 0,-1 0 128-1,-2 0-128 1,-1 2 0 18,-2-3 144-17,-6 1-144-2,-4-1 128 1,-3 1-128 0,-5 3 128 0,-5 1-128 0,-5-3 0-1,-3 5 0 1,-10 2 0 15,0 0 128 4,0 0-128-20,0 0-128 2,0 0 128-1,0 0-192 0,-16-12 0-1,0 3 0 0,-3 0 0 0,-7 0 0 0,-7-1-384 2,0 3-64-1,-4-1-32 0,3 1 0 15,1 2-160-16,2-1-16 1,0-2-16-1,2 0 0 0,3-1 624 0,0-2 240 0,0 0-176 0,2 0 176 38,2 1 0-30,2-2 0-8,5 2 0 0,3 2 0 0,12 8 192 0,-8-7 128 0,2-2 16 0,6 9 16 0,0 0 320 0,0 0 64 0,0 0 16 0,8-6 0 0,1 0-192 0,2 4-48 0,1 0 0 0,4 2 0 0,2 2-128 0,2 2-16 0,-2 1-16 0,3-1 0 0,2 1-144 0,1 2-16 21,-4 0-16-16,3 3 0-5,0 1 32 0,1-3 16 0,-1 1 0 0,1 2 0 0,-1-1-224 0,-1 2 128 14,-1-3-128-5,-1 3 0-8,-3 3 160-1,-2-3-160 0,1 1 160 0,-2 0-160 0,-2 0 144 0,-2 0-144 0,-2-1 128 0,-3 1-128 11,-2 0 144-4,-3 1-144-7,-3 1 160 0,1 0-160 0,-2 2 192 0,-3 2-48 6,-4 1-16-6,-1 0 0 15,1 3-128-9,-4 1 192-5,-6-1-192-1,-1 1 192 0,1 1-192 0,-1-1 128 1,-2-2-128-1,2-1 128 1,0 0-128 0,1-1 192 13,2-2-192-3,-1-2 192-11,0-3-192 1,3-2 0-1,3-1-160-1,1-3 160 2,0-1-416-1,4-2 16 0,9-4 0 0,0 0 0 22,0 0-624-22,0 0-128 0,0 0-32 0,0 0-14048 0</inkml:trace>
    </iact:actionData>
  </iact:action>
  <iact:action type="add" startTime="77484">
    <iact:property name="dataType"/>
    <iact:actionData xml:id="d34">
      <inkml:trace xmlns:inkml="http://www.w3.org/2003/InkML" xml:id="stk34" contextRef="#ctx0" brushRef="#br0">14128 12159 31327 0,'0'0'2784'4,"0"0"-2224"-3,0 0-560 0,0 0 0 0,0 0 832 0,0 0 64 6,0 0 16-4,0 0 0 9,0 0-1104-11,0 0-240 1,0 0-32 1,0 0-16 8,0 0-32-9,-5 12 0-1,0-2 0 0,0 3 0 0,0 0 512 0,-2 4 0 12,-2 0 208-12,1 5-64 1,2 2 320-1,-2 3 64 0,-4 1 16-1,2 7 0 4,3-1-336-3,1 2-64 6,-1 1-16-6,2 0 0 7,0 0-128-7,2 1 0 28,2 0 0-29,-1-2 0 3,0-2 0-1,0 0 0-1,4-4 0 0,0-5 128 0,2-1-128 0,0-3 0 9,0 1-160-1,1-5 160-7,3-1 0 0,1-3 240-1,0-1-32 0,2-3 0 0,1-3-80 0,-1 1-128 17,0-4 176-9,0-1-176-8,0-1 0 0,3-2 0 0,4-3 0 0,1 0 0 0,-2-2 128 0,-2-3-128 19,-4-3 0-18,0 0 0-1,3-2 0 0,-1-2 0 0,-3-2-208 0,-1 0 80 25,0-3-384-18,-2-1-64-6,-2-2 0-2,-4-2-16 2,-5-5-1584-1,-2 0-304 1,-5-1-64 0</inkml:trace>
    </iact:actionData>
  </iact:action>
  <iact:action type="add" startTime="77850">
    <iact:property name="dataType"/>
    <iact:actionData xml:id="d35">
      <inkml:trace xmlns:inkml="http://www.w3.org/2003/InkML" xml:id="stk35" contextRef="#ctx0" brushRef="#br0">13632 12383 23951 0,'0'0'1056'5,"0"0"224"-4,-9 7-1024 0,9-7-256 0,0 0 0 0,0 0 0 0,0 0 2848 0,0 0 512 0,0 0 96 0,0 0 32 0,7 10-2400 0,-7-10-464 0,13 7-112 0,2-1 0 23,-2-4 0-23,2 0 0-1,5-2 0 1,0 0 0 0,0 3 0 0,3-3 16 0,0 1 0 0,3 2 0 0,0-1 48 0,2-2 16 30,-1 0 0-13,4 0 0-16,1 0-368 0,0 0-80-1,1 0-16 0,2 2 0 11,3-1-128-12,0-1 0 2,-1 0 0-1,1 0 0 0,-1 0 0 1,-3 1 0-1,-2-1 0 0,-2-1 0 0,-3-2 0 0,-2 3 0 16,-4-2 0-15,-4 0 0 0,-4 1-768-1,-2 0-64 1,-11 1-32 1,0 0-18064-1</inkml:trace>
    </iact:actionData>
  </iact:action>
  <iact:action type="add" startTime="78809">
    <iact:property name="dataType"/>
    <iact:actionData xml:id="d36">
      <inkml:trace xmlns:inkml="http://www.w3.org/2003/InkML" xml:id="stk36" contextRef="#ctx0" brushRef="#br0">5768 14816 13823 0,'0'0'608'5,"0"0"128"-4,0 0-592 0,-2 9-144 0,2-9 0 0,4 11 0 0,0-1 1792 0,-4-10 320 0,7 13 64 0,-1-4 0 10,1-1-1856-6,-7-8-320-4,9 8-192 0,-1-2 16 0,-8-6 48 0,0 0 0 0,0 0 0 0,0 0 0 6,7 6 128-6,-7-6 176 7,0 0-48-7,0 0 0 8,0 0 400-9,0 0 80 7,0 0 16-6,0 0 0 2,0 0 16-2,0 0 16 4,0 0 0-4,0 0 0 6,4-10-144-6,-2 3-48 6,-4-4 0-6,0 2 0 7,-1-4 16-7,1 0 0 5,-2 3 0-5,-2-1 0 5,0 1-128-5,-1 1-32 10,1-1 0-10,-1 4 0 2,0 2-80-1,0-3-32 12,2 1 0-14,5 6 0 9,-9-1-208-8,1-1 176 0,1 0-176 0,7 2 160 19,0 0-160-12,-6 5 0-7,-1 1-160 0,7-6 160 0,0 0-208 0,-4 14 48 0,2-1 16 1,3 0 0-1,0-2 0 0,3 2 0 11,0-1 0 2,1 0 0-13,-5-12-48 0,11 10-16 1,-2-2 0-1,0 0 0 1,-9-8 16-1,11 9 16-1,-2-5 0 7,-9-4 0 3,9 3 176-9,-9-3 0 0,12-4 0 1,-3 1-128-1,-9 3 128 1,10-5 0 14,-2-4 0-1,-2 0 0-14,1-2 0 1,-1-2 128-1,1-3-128 1,-2 0 0-1,-2-5 0 0,-1 2 144-1,0 2-144 2,-2 1 0-1,-2-1 240 12,1 4-64-9,-3-1-16-3,0 1 0 0,0 3 128 0,0 1 32 6,1 2 0 8,3 7 0-10,-6-4-48-4,6 4 0 0,0 0 0 0,0 0 0 0,-7 0-112 0,7 0-32 12,-8 8 0 1,1 4 0-13,2 1-128 0,1 0-176-1,0 0 48 1,0 1 0 0,2 2 128 1,0 0-160-1,1-2 160 0,1 3-160 14,1-3 160-10,2-1-160-4,-3-13 160 0,0 0-160 20,4 11-208-9,-4-11-32-10,0 0-16-1,0 0 0 0,8 8 128 0,-8-8 32 0,0 0 0 0,0 0 0 0,7 4 256 0,-7-4 176 0,0 0-32 0,8-7 0 16,-1-2 80-4,1-1 16-13,-3-1 0 1,-3 1 0 0,-2 1-80 0,0-2-16 0,0 2 0 0,0 0 0 0,-1 1 32 0,1 8 0 16,-4-9 0-13,4 9 0-3,-2-8-48 0,2 8 0 0,0 0 0 0,0 0 0 0,-6-4 0 0,6 4 0 16,0 0 0-10,0 0 0-6,0 0-256 0,-7 8-64 0,0 2-16 0,2 2 0 17,2-1-496-10,3 2-80-7,3 4-32 1,-1 0-12304 0</inkml:trace>
    </iact:actionData>
  </iact:action>
  <iact:action type="add" startTime="79705">
    <iact:property name="dataType"/>
    <iact:actionData xml:id="d37">
      <inkml:trace xmlns:inkml="http://www.w3.org/2003/InkML" xml:id="stk37" contextRef="#ctx0" brushRef="#br0">8225 14709 13823 0,'0'0'1216'6,"0"0"-960"-6,0 0-256 1,0 0 0 0,0 0 3072 0,4-9 560 18,-4 0 112-15,1 0 32-3,1-2-2864 0,-1 1-560 0,0-1-112 0,-1 0-32 0,-2-1 176 0,0-4 16 2,1 2 16-2,-2 1 0 4,-2 1 224-4,0-1 32 9,-1 1 16-9,-1-1 0 5,-1 2 240-5,-2 0 48 6,-3 1 16-6,1-1 0 3,-2 2-368-3,-1 0-80 5,0 1-16-5,-1 2 0 5,-1 2-528-5,-1-1 0 8,-3 2 0-8,0 2 0 4,-1 5-144-4,1 2-144 26,0 2-32-27,-2 2 0 0,1 3 32 1,2 2 0 1,2-1 0 0,0 2 0 0,-2-1 144 7,4 2 144-8,5 0-208 0,0 2 80 1,2-1 128-1,4-1-208 15,1-2 80-13,3 1 128-1,1-2-352-1,2 3 48 0,2 0 16 3,4-1 0 14,5 0-160-5,1-2-16-12,2 0-16 0,2 1 0 0,3-2 208 0,3 1 32 0,-1 0 16 2,3-2 0-2,1-1 224 4,1-1 0 11,2 0 0-15,0 1-144 1,0 1 144 0,2-5 0 0,2 4 0-1,0-2-128 0,-5 0 128 1,-2-2 0 19,-1-1 0-6,-2 1 0-14,-3 0 0 1,-3 0 0-1,-2-2 128 1,-3 0-128-1,-13-5 224 0,10 6-32 1,-10-6 0-1,0 0 0 1,7 7 256 1,-7-7 64-2,1 10 0 0,-4-1 0 12,-3 1 64-12,-3-1 0 0,-4 0 16 0,-2 3 0 0,-2-5-288 0,-1 2-64 15,-3 1-16-9,-2 1 0-6,-2-2-224 0,1 0 0 0,2-1 0 0,-1 2 0 0,-1-2 0 0,5 0 0 18,1-2 0-15,1 1 0-2,0 1-160-2,4-4-32 1,1-2 0 0,3-1 0 16,0-1-352-2,9 0-80-13,0 0-16 1,0 0 0 0,-7-3-2736-1,7 3-544-1,0-16-112 0,8 0-32 0</inkml:trace>
    </iact:actionData>
  </iact:action>
  <iact:action type="add" startTime="80364">
    <iact:property name="dataType"/>
    <iact:actionData xml:id="d38">
      <inkml:trace xmlns:inkml="http://www.w3.org/2003/InkML" xml:id="stk38" contextRef="#ctx0" brushRef="#br0">8816 14725 27647 0,'0'0'1216'5,"0"0"256"-4,0 0-1168 0,0 0-304 0,0 0 0 0,0 0 0 0,0 0 2304 0,0 0 384 9,-7 0 96-8,7 0 16 1,0 0-2240-1,0 0-560 8,0 0 0-7,0 0 0-2,9-4 0-1,2 1-320 1,-1 1 32 0,1 0 16 5,0 2 128-5,4 0 144 6,2-1-208-6,1 1 80 7,1 1 128-7,2-1-160 4,0-1 160-4,5 2-160 3,2 2 160-2,0 0-160 9,1-1 160-10,2 1-160 17,2-3 0-18,2 0 0 1,3 1 0 5,-2 0 0-4,-2-2-128-1,1-2-32 1,1 0 0 13,-1 0 0-9,-1 0 64-5,-3 1 16 0,-2-2 0 0,-3 3 0 0,-3-5 240 0,-2 5 0 18,-3-3 0-8,-3 3-144-10,-5-1 144 0,-10 2 0 0,12 0 0 0,-12 0-128 0,0 0-32 0,0 0 0 0,0 0 0 0,0 0 0 19,0 0-224-18,0 0-32-2,0 0-16 3,0 0 0-1,-12-6 96-1,-2 1 16 0,-6-2 0-1,-1-1 0 23,1-2-416-8,-5 0-80-14,-3-1-16 0,1-1 0 2,1-1 0-2,0-1-16 0,2-3 0 0,2 0 0 1,0 1 848 0,4 1 0 0,1-1 208 0,1 4-32-1,3-1 224 13,3 3 48-13,3 1 16 1,2 2 0-1,5 7 384 1,-3-6 80-1,3 6 16 1,-1-8 0-1,1 8-240 0,0 0-64 8,0 0 0-3,8-8 0-5,1 3-240 0,2 2-48 15,-1 2-16-4,4 2 0-11,3 1-80 0,0 0-32 0,0 2 0 0,4 1 0-1,4 2-48 2,1 1-16 0,0 0 0 0,-1 1 0 18,2 2-160-19,0-1 0 1,0 0 0-2,-3 0 128 3,0 0-128-2,-2 0 0 0,-3-4 0 0,2 4 0 17,1-1 0-5,-3 0 0-10,-4 0 0 0,-2 1 0-2,-2 1 0 2,-2-1 0-3,-1-1 0 2,-3 2 0-1,-2-1 192 0,-3 2 16 0,-2 1 0 1,-2 1 0 11,-3 2 64-10,-5 1 16-2,-1 4 0 0,-4 4 0 0,-4 1-288 0,-4 1 0 12,-2 0 0 2,-2 1 0-14,-1 0 0 0,-1 0 0 1,0-2 0 0,1 0 0-1,0-5 0 0,2 0 0 1,3 0 0-1,2-4 0 0,2-1 0 0,3-2 0 14,2-5 0-5,3 0 0-8,2-1-320-1,3-2 16 0,8-6 16 0,0 0 0 22,-7 1-1936-14,7-1-384-8,0 0-80 1</inkml:trace>
    </iact:actionData>
  </iact:action>
  <iact:action type="add" startTime="81155">
    <iact:property name="dataType"/>
    <iact:actionData xml:id="d39">
      <inkml:trace xmlns:inkml="http://www.w3.org/2003/InkML" xml:id="stk39" contextRef="#ctx0" brushRef="#br0">10917 15172 25103 0,'0'0'1104'4,"12"0"240"-3,0-1-1072 0,0-3-272 0,-2-1 0 0,2-2 0 0,2-2 624 0,0 0 64 0,-1 0 16 0,2-3 0 0,-1 1 16 0,-1 0 16 0,-2-4 0 0,-1 2 0 0,-1 2 112 0,0-2 32 0,-2-2 0 0,-1 1 0 14,1-2 128-14,1 1 16 1,-4-1 16-1,-1-1 0 0,0-3-224 0,-2 0-48 1,-1-4-16-1,-1-1 0 0,-2-1-304 0,1 2-64 1,-3-4-16-2,-1 2 0 22,0 0-176 5,-2 3-16-25,-1 0-16-1,0 2 0 2,-3 1-160-2,0 1 0 2,-1 4 0-1,3 0 0 0,-1 1 0 0,-2 1 0 0,-4 0-192 12,1 4 192-13,-4 1-320 0,-1 3 48 0,-2 0 16 0,-1 3 0 0,1 4-16-1,-3 0 0 1,0 3 0 0,-2 3 0 15,-2 1-160-3,4 3-16-12,0 2-16 0,1 3 0 0,3 3-96 0,1 1-16 0,2 7 0 0,-1 4 0 29,-1 7-64-17,4 3 0-12,2 2-16 2,3 2 0-2,3-2-176 1,2 0-48 0,3-2 0 2,3-3 0-3,2-2 624 0,3-4 112 1,2-1 144-1,0-5-208 1,3-1 208-1,2-2 0 0,0-6 0 1,4 0-144-1,-1-7 144 1,2-1 0-1,-2-1 128 14,4-6-128-13,2-5 0 0,-1-3 128 0,1-3-128 0,-1-2 0-1,4-3 0 0,-1-4 144 0,1-1-144 1,1-4 0 0,0-4 304 10,1-2-48-11,0-1-16 0,1-3 0 0,-2-2 16 1,-2 0 0-1,-4-1 0 5,0 1 0 10,-1 3-80-11,-2 1-16-4,-4 2 0 0,1 4 0 0,1 0 32 0,-3 5 0 0,-3 0 0 0,-2 5 0 18,-2 4 176-11,-3 10 32-7,0 0 16-1,0 0 0 2,0 0-64 1,0 0-16-1,0 0 0 0,0 0 0 0,0 0-160-1,0 0-48 0,-4 13 0 7,1 3 0-7,3 0-128 0,2 5-256 20,-4 2 64-14,1 4 16-6,0-3-16 0,3 4 0 0,2-1 0 0,1-1 0 0,1 2 192 0,1-1-128 15,3-1 128-5,-1-1-128-8,-1 0 128-2,1-1 0 0,1-3 0 0,1 3-128 0,-2-5 128 0,0-1 0 0,-3-2 0 0,2-2 0 17,-1-2 0-12,-1-3 176-5,-6-9-176 0,8 11 192 0,-8-11-192 0,8 8 0 0,-8-8 0 0,8 9 0 3,-8-9-160-3,0 0 160 17,0 0-208-14,0 0 80-3,0 0-144 0,0 0-32 0,11 4 0 0,-11-4 0 20,0 0-336-9,0 0-64-11,11-7 0 0,-3-2-8832 0,-2-3-1776 0</inkml:trace>
    </iact:actionData>
  </iact:action>
  <iact:action type="add" startTime="81835">
    <iact:property name="dataType"/>
    <iact:actionData xml:id="d40">
      <inkml:trace xmlns:inkml="http://www.w3.org/2003/InkML" xml:id="stk40" contextRef="#ctx0" brushRef="#br0">11714 14673 17503 0,'0'0'1552'2,"0"0"-1232"-1,0 0-320 0,0 0 0 0,0 0 4960 0,13 2 928 0,-1 0 192 0,2-2 48 12,3 0-5376-10,3-2-1072-2,-1 0-224 0,5-1-32 17,0-2-64-16,2 1 0-1,0 0 0 0,2 0 0 0,1 1 496 0,1 3 144 0,-2-2 0 0,1 1 0 6,1 1 192 0,4 0 128-6,0-2 48 0,0 2 0 0,-2 0-48 0,1 0-16-1,-1-1 0 1,0 1 0 9,-1 0-304-9,-1 0 128 18,-1-1-128-19,2-1 0 1,0 2 0 3,-2 0 0-2,-2 2 0 0,-3-1 0 1,-3 0 128 14,-2 2-128-2,-3-3 0-14,-2 0 0 0,-1 0 0 0,-1 0 0 0,-4-1 0 0,-8 1 0 0,0 0 0 0,0 0-224 5,0 0 16-5,0 0 0 7,0 0-304-7,0 0-48 0,0 0-16 1,0 0 0 25,-19-10 48-26,1 3 0 0,-3-1 0 1,-5 0 0 0,-5-1 208 0,1-2 64-1,1 1 0 1,2 0 0 0,0-1 80 13,0-1 32-14,1 2 0 0,4-3 0 0,1 1 144 0,2 0 0 1,-2-1 160-1,3-1-160 2,2 2 448-2,0 2 0 3,2-4 0 15,2 2 0-18,1 1 32 2,3 1 0-1,3-2 0 0,1 4 0-1,4 8 0 0,0 0 0 0,-2-11 0 14,2 11 0-1,0 0-32-13,0 0 0 0,8-8 0 0,3 3 0 2,-1-1-320-2,4 3-128 1,2 0 0-1,2 3 144 1,-1-3-144 0,4 3 0 1,0 0 0 9,1 3 0-11,4-2 0 0,2 2 0 0,0-2 0 0,4 3 0 10,1 3-160-10,1-4 160 12,-1 1 0-11,2 0-144-1,0 3 144 0,0 1-192 0,-1-3 192 1,-2 3-192 0,-4 1 32 14,1 0 0-9,-3-3 0-6,-5 1 0 1,-3 1-80 1,-2 1-16-3,-3 1 0 2,-3-1 0-1,-10-9 48 0,9 12 0 15,-2 0 0-2,-4-2 0-13,-3 1 16 0,-4 2 16 0,0 0 0 0,-3 1 0 0,-6 2 176 0,-2 2 0 2,-2 3 0 14,-3 1-128-3,-3 2 128-13,-3-1 0 0,-3 2 0 0,-1 0 0 0,0-2 0 0,1 1 0 0,-1-1-144 0,0 0 144 0,0-2-192 0,3-1 16 10,-2-1 16 1,3-2 0-9,3-2-704-2,2-1-144 1,1-6-16 1,3 1-8512-2,2-1-1680 4</inkml:trace>
    </iact:actionData>
  </iact:action>
  <iact:action type="add" startTime="82508">
    <iact:property name="dataType"/>
    <iact:actionData xml:id="d41">
      <inkml:trace xmlns:inkml="http://www.w3.org/2003/InkML" xml:id="stk41" contextRef="#ctx0" brushRef="#br0">13242 13621 36863 0,'0'0'3264'0,"0"0"-2608"1,0 0-528 0,0 0-128 36,0 0 1088-36,0 0 192 0,0 0 48 0,0 0 0 0,-5 9-1696 0,1-3-336 0,4-6-64 0,-3 9 0 12,-2 2-384-5,1 3-64-7,1 4 0 0,1 6-16 0,-2 3 752 0,1 6 160 0,2 2 16 0,1 4 16 0,0 0 288 0,1 9 144 0,2 6-16 0,1 3 0 5,1 3 0-5,3 7 0 3,1 2 0-3,0 1 0 23,-1-3-128-24,1-2 0 2,1-3 0 0,1 1 0 0,-1 0 0 1,-1-2 0-1,-1 0 0 12,1-3 0-2,-2-12 0-11,-1 0 0-1,-2-9 0 1,2-1 0 0,-1-5 192 0,0-1-32 0,0-5-16 0,-1-5 0 19,-4-6-144-18,3-1 192 0,1 0-192 0,-4-13 192-1,1 8-32 0,-1-8 0 1,0 0 0 1,0 0 0-2,0 0 192 2,0 0 32 15,0 0 16-9,0 0 0-8,0 0 48 0,0 0 16 0,0 0 0 0,3-12 0 0,-2-2-32 0,0 2-16 12,-1-4 0-2,0-2 0-10,0-4-96-1,1-4-32 1,1-4 0-1,0 0 0 3,5-1-288-2,-1-2-256 0,2-2 64 2,1 2 0 20,3 2-192-22,1 4-16 0,3 1-16 0,-1 2 0 17,1 5-32-5,2 2 0-12,3 2 0 2,1 4 0-2,-1 1 192 2,3 3 16 0,-1 0 16-2,2 4 0 0,-2 0 224 1,2 0-176-2,2 3 176 2,0 0-160 0,-1 0 160-1,-2 0 0 10,-1 0-144-9,-4 1 144-1,-1 2 0 0,-2 1 0 0,-3 1-144 1,-1-2 144 0,-2 1-224-1,-10-4 16 18,9 7 0-4,-2 2 0-13,-3 2-64-1,-2 2-16 0,-3 3 0 1,-4 3 0 0,-4 5 32-1,-4 3 16 0,-3 4 0 0,-3 1 0 0,-8-1 112 0,0 0 128 18,1 2-208-12,-1 1 80-6,-3-3 128 0,0 0 0 0,-2 0 0 0,4-1 128 0,2-2 0 0,-2-3 16 21,2-2 0-13,3-2 0-8,1 0-144-1,2-4 160 0,3-4-160 1,1-4 160 0,3-4-160-1,3-2 0 1,3 2 0 0,7-5-176 19,0 0-208-9,0 0-32-10,0 0-16 0,-2-10 0 0,2-5-656 0,5-3-128 0,3-7-16 0,5-4-11904 1</inkml:trace>
    </iact:actionData>
  </iact:action>
  <iact:action type="add" startTime="83291">
    <iact:property name="dataType"/>
    <iact:actionData xml:id="d42">
      <inkml:trace xmlns:inkml="http://www.w3.org/2003/InkML" xml:id="stk42" contextRef="#ctx0" brushRef="#br0">14340 14737 10127 0,'0'0'448'8,"0"0"96"-7,-11 2-544-1,11-2 0 1,0 0 0 0,-8 4 0 0,8-4 5072 0,0 0 912 7,0 0 176-6,0 0 48-1,0 0-4512 0,0 0-896 2,-7 1-176-2,7-1-48 4,0 0-64-4,0 0 0 16,0 0-16-16,13 0 0 0,1 0-192 0,0-1-48 2,-1-2 0-2,3 3 0 6,1 0 80-6,2-2 16 4,2 1 0-4,3-2 0 5,1 3-192-4,5-1-32 4,-1 1-128-4,5-2 192 9,4 1-192-11,3 1-160 22,-1 0 32-15,4 0 0-6,3-4 128 0,-1 3 0 2,0-1 0-2,-2 0 0 0,-2-2 0 0,-2 1 0 2,2-1 0-1,1 1 0 0,0-3 0 4,-3 2 0 4,-2 0 0-9,-3 2 0 0,-1 1 0 0,0-2 0 6,-5-1 0-5,-2 1 0 15,-3 2 0-14,-4 1-192-2,-1 0 192 0,-6 0-192 16,-4 1-288-8,-9-1-64-8,0 0-16 0,0 0 0 0,0 0-192 0,0 0-32 0,0 0-16 0,0 0 0 14,0 0-208-5,-11 0-32-9,-3-1-16 0,-7-4 0 0,-4-4-1392 0,-3-3-288 0,-4-2-48 0,-3-2-16 0</inkml:trace>
    </iact:actionData>
  </iact:action>
  <iact:action type="add" startTime="83658">
    <iact:property name="dataType"/>
    <iact:actionData xml:id="d43">
      <inkml:trace xmlns:inkml="http://www.w3.org/2003/InkML" xml:id="stk43" contextRef="#ctx0" brushRef="#br0">15051 14468 5519 0,'-14'-10'496'2,"6"3"-496"-1,8 7 0 0,-10-9 0 0,1 4 2640 0,9 5 432 0,0 0 96 0,0 0 16 0,-6-8-400 0,6 8-80 0,-3-7-16 0,3 7 0 0,0 0-816 0,0 0-160 0,0 0-48 0,11-2 0 0,1 3-912 0,1 3-192 0,1-4-48 0,3 3 0 0,3 0-208 0,2-3-48 0,0 2-16 0,4 0 0 0,2 1-240 0,2-2 0 0,0-1 0 0,1 3 0 10,2 1 0-10,0 2 128 0,5 0-128-1,-3-1 0 1,1 1 0 0,-2 1 0 0,-2 1 0 0,-1-1 0-1,-3-4 0 1,-2 2 0 10,-4 0 0-9,-4 2 0 16,-2-4 0-11,-3 2 0-6,-1 1 0 0,-12-6 0 0,8 9 0 0,-8-9 0 0,3 10 0 0,-3 1 0 15,-2 1 0-11,-6 1 128-3,-5 0-128-1,-3 3 192 2,-2 2-192-2,-4 2 144 0,-3 0-144 1,-1 6 128 1,-4-3-128 16,0 0 0-17,3 1 0-1,-3-1 0 0,-2 1 0 0,4-1 0 1,4-1 0-2,-2-2 0 2,-2 1 0 12,4-4 0-9,5-3 0-4,2-2 0 26,2-5-384-15,5 0-96-10,2-3-32 0,8-4 0-1,0 0-960 0,0 0-208 0,0 0-48 1,0 0-11712 1</inkml:trace>
    </iact:actionData>
  </iact:action>
  <iact:action type="add" startTime="84069">
    <iact:property name="dataType"/>
    <iact:actionData xml:id="d44">
      <inkml:trace xmlns:inkml="http://www.w3.org/2003/InkML" xml:id="stk44" contextRef="#ctx0" brushRef="#br0">16489 14124 17503 0,'0'0'1552'0,"0"0"-1232"1,0 0-320 0,0 0 0 0,0 0 2944 0,0 0 544 0,12-2 96 0,-12 2 32 0,11 0-2672 0,-11 0-544 0,0 0-96 0,9 3-32 21,-9-3 48-21,0 0 0 0,0 0 0 0,0 0 0 0,8 8 192 0,-8-8 64 0,0 0 0 0,3 12 0 17,0 2-112-17,0 2-16 0,-2 2 0 0,-2 1 0 0,-2 2-448 0,0 8 0 8,2 5 0-8,-1 2 0 0,-2 2 0 0,1 4-320 32,0-3 64-33,1 4 0 21,-1 1 64-19,2 2 32 2,0 0 0-3,2 1 0 1,1-2 160-1,2-3 0 0,0-3 0 1,2-4-128 1,-1-4 128-1,0-2 0 0,1-4 160 1,0-4-160-2,-1-3 224 0,-1-4-48 13,0-1-16-12,-4-13 0-1,8 10-160-1,-8-10 160 1,7 7-160 0,-7-7 160 1,11 6-160-2,1-5-144 1,-1-2 144 0,2 1-208 30,-1-3 208-28,1-1-192-2,0-1 192 0,1 0-192 0,-1-2 192 0,1-2 0 0,-1 0 0 0,-2-2 0 0,1 0-320 0,-2-4 0 0,0 2-16 0,-4-2 0 42,-2-4-688-32,0-1-128-10,-4-3-16-1,-3-3-16 2,-4-4-2208 0,-4-1-432-1,-8-12-80 1,-2 7-32-1</inkml:trace>
    </iact:actionData>
  </iact:action>
  <iact:action type="add" startTime="84486">
    <iact:property name="dataType"/>
    <iact:actionData xml:id="d45">
      <inkml:trace xmlns:inkml="http://www.w3.org/2003/InkML" xml:id="stk45" contextRef="#ctx0" brushRef="#br0">15918 14438 35295 0,'-13'13'1568'0,"7"-5"320"1,-2-2-1504 0,1 1-384 0,7-7 0 0,0 0 0 0,0 0 336 0,-1 9 0 0,1-9 0 0,0 0 0 0,11 6-176 0,2 0-32 0,2-1-128 0,4-4 192 0,0 1-192 0,5 1 0 0,2-3 0 0,1 3 0 0,3 1 448 0,3-4 160 0,4 0 32 0,4 0 0 0,1 0-128 0,2-4 0 0,3 1-16 0,4 3 0 16,-2-2-272-16,2 2-48 2,0-1-16 2,0-1 0-3,0 1-32-1,-2 1-128 8,1 3 192-8,-1-3-64 0,-1-2-128 0,-3 1 0 0,-4 1 144 0,-3 0-144 0,-5 0 128 0,-3 1-128 0,-5 2 128 13,-5-1-128-10,-1-2 192-3,-6 0-48 0,-13 0 0 0,9 2 0 15,-9-2-608-3,0 0-128-11,0 0-32-1,-12 0-11680 0,-13-4-2352 1</inkml:trace>
    </iact:actionData>
  </iact:action>
  <iact:action type="add" startTime="119955">
    <iact:property name="dataType"/>
    <iact:actionData xml:id="d46">
      <inkml:trace xmlns:inkml="http://www.w3.org/2003/InkML" xml:id="stk46" contextRef="#ctx0" brushRef="#br0">7878 3206 20271 0,'-6'-7'1792'9,"6"7"-1424"-8,0 0-368-1,0 0 0 1,0 0 944 0,0 0 112 10,0 0 32 4,0 0 0-14,0 0-960 0,12 0-128 0,-1 4 0 0,2 2-192 0,2 3 192 0,2 6-144 19,1 0 144-18,1 3-128-1,2 5 128 0,3-3-128 0,2 5 128 0,4 3-128 0,2-1 128 0,5 4-128 0,-1 4 128 0,4 7-128 4,0 1 128-4,3 5 0 5,3 2 0-5,-1 5 128 4,2 1-128 1,0 4-160 15,1-7 160-8,2 3-208-11,1-1 208 0,0 1-144-1,-2 0 144 1,2 0-128-1,1-4 128-1,0 2-128 1,0-1 128 0,-2-1-128 1,-3-6 128-1,0 0 0 24,-5-5 0-12,-1-3 0-13,1-3 0 3,-3 1 0-1,-5-3 0-1,-1-3 0 0,-1-5 0 0,-2 0 0 0,-2 0 0 0,-2-4 0 0,0-4 0 0,-4 1 0 14,-3-1 128 0,0-4-128-14,-4-1 0 0,-2-5 128-1,-2 1-128 1,-2 0 0 0,-1-1 0 0,-8-7 0 0,0 0 0 0,0 0 0 14,0 0-384-1,0 0-128-13,0 0-48 0,0 0-9024 0</inkml:trace>
    </iact:actionData>
  </iact:action>
  <iact:action type="add" startTime="120390">
    <iact:property name="dataType"/>
    <iact:actionData xml:id="d47">
      <inkml:trace xmlns:inkml="http://www.w3.org/2003/InkML" xml:id="stk47" contextRef="#ctx0" brushRef="#br0">9194 2900 34095 0,'0'0'3024'1,"-9"-3"-2416"0,9 3-480 0,0 0-128 0,-9-5 0 0,9 5 128 0,0 0-128 0,0 0 128 0,0 0-352 0,-10 7-64 0,3 2-16 0,0 4 0 24,1 3-208-24,-2 6-64-1,-1 4 0 1,0 9 0 0,-3 4 352 0,1 8 64 0,0 4 16 0,-2 4 0 0,0 1 144 0,-2 4-128 0,1 4 128 0,-3 1-128 29,-3 1 128-13,1 5 0-9,-2-4 0-8,0 4 0 1,0 1 0 2,0-1 0-2,-1 2 0 1,3-5-128 0,-1-3 128-1,3-2 0 1,0-3 0-1,3-4 0 0,2-4 0 1,2-2 0 0,-1-5 128 21,3-2-128-22,5-2 0 0,1-2 144 0,5-3-144 0,1 1 0 1,2 1 0 2,5-2-192-3,2-1 0 2</inkml:trace>
    </iact:actionData>
  </iact:action>
  <iact:action type="add" startTime="122065">
    <iact:property name="dataType"/>
    <iact:actionData xml:id="d48">
      <inkml:trace xmlns:inkml="http://www.w3.org/2003/InkML" xml:id="stk48" contextRef="#ctx0" brushRef="#br0">13797 5569 11055 0,'-13'-17'480'6,"7"9"112"-5,-1 0-464 0,2 0-128 0,0 1 0 0,1 0 0 8,4 7 3232-3,0 0 624-5,0 0 128 0,0 0 32 0,-4-8-3168 0,4 8-624 5,-1-8-224-5,1 8 144 8,0 0-144-8,0 0 0 7,0 0 0-5,0 0 0 3,0 0 0-5,0 0-176 0,0 0 176 0,0 0-128 2,0 0 128-2,13 12-128 5,0 1 128-5,1 0-128 10,0-1 128-10,1 2 0 2,-2 3 0-2,4-1 0 6,0 1 0-4,2 1 0 3,-2-2 0-5,4 5 0 8,4 3 0-9,1 1 0 39,1-1 0-31,2 3 0-7,2 3 0 0,2 1 0 0,2-1 0 0,1 7 0 0,2 2 0 0,4 1-128-1,1 1 128 2,1-1 0-1,1 0 0 0,-1 1 0 0,-1-1 0 0,3 2 0 0,2 0 0 17,-1-1 0-1,0 2 0-17,-2-2 0 2,0-2 0-1,-2-2 0 0,-3-1 0 1,-1-2 0-1,-2-2 0 0,-5-2 0 1,-2-3 0-1,-2-3 0 0,-2 1 0 0,-1-4 0 15,-5-1 0-5,0-4 0-10,-3 0 0 0,-1 1 0 0,-2 0 0 0,-1-5 0 0,-3-6 144 0,1-1-144 0,-11-5 192 17,0 0-192-13,8 10 0-4,-2-3 0 0,-6-7 0 0,0 0 0 19,0 0-592-8,0 0-128-12,3 10-32 2,-3-10-9792-2</inkml:trace>
    </iact:actionData>
  </iact:action>
  <iact:action type="add" startTime="122557">
    <iact:property name="dataType"/>
    <iact:actionData xml:id="d49">
      <inkml:trace xmlns:inkml="http://www.w3.org/2003/InkML" xml:id="stk49" contextRef="#ctx0" brushRef="#br0">14796 5326 34271 0,'0'0'1520'0,"-7"-6"304"1,0 1-1456 0,7 5-368 0,0 0 0 0,0 0 0 0,0 0 0 0,0 0 0 0,-8 9-192 0,1 5 64 37,1 8-240-36,-1 2-32-1,-1 2-16 0,-2 6 0 0,-3 2 160 0,-3 5 48-1,-1 4 0 2,0 4 0-1,-2 2 208-1,-1 4-192 3,-2 6 192-1,0 2-192-1,0 1 192 3,0 2 0-1,-3-1 0 5,-1 3 0-4,1 1 0-2,1-1 0 0,-2 4-128-1,3-3 128 21,-1 1 0-17,2-3 0-4,1-1 0 0,-1-3 0 1,0-2 0-1,3 1 0 0,-1-6 0 0,6-4 0 2,2-1 0-2,2-4 0 3,-1-2 0 8,1 0 0 13,1-2 0-23,-2-2 0-1,2-1 0 0,2-3 0 2,2-1-768-1,4 0-96 2,2 0-32-1</inkml:trace>
    </iact:actionData>
  </iact:action>
  <iact:action type="add" startTime="125097">
    <iact:property name="dataType"/>
    <iact:actionData xml:id="d50">
      <inkml:trace xmlns:inkml="http://www.w3.org/2003/InkML" xml:id="stk50" contextRef="#ctx0" brushRef="#br0">20644 8814 13823 0,'0'0'608'16,"0"0"128"-15,6-11-592 0,-1 2-144 1,0 0 0-2,0 3 0 1,-5 6 2112 0,5-8 384 0,-5 8 64 0,6-9 32 0,-2-1-2080 0,-4 10-512 0,0 0 0 0,0 0 0 0,2-5 0 0,-2 5 0 21,0 0 0-19,0 0 0-2,0 0 0 0,0 0 0 0,-4-6 0 0,4-1619 0 0,-9 3252 208 0,-1-1623-64 5,-3-2-16-6,-2 0 0 8,0 1 160-7,0 5 32 5,2 3 0-5,-1 0 0 3,0-2-96-3,-1 3-16 7,1 1 0-7,2 2 0 3,0 4-208-3,2 3 0 21,-2 4 128-22,2-1-128 2,2 2 0-1,3 4 0 14,2 3 0-14,2-1 0 0,0-6 0 0,3 4-160 0,2 1 160 0,3-2-128 33,2-2 128-21,3-3 0-12,1-3-144-1,2-1 144 1,2 0-192 0,1-1 16 0,2-5 16 0,1-2 0 0,1-2-32 0,0-2 0 0,0 0 0 0,4-5 0 0,4-4 192 0,2-4-160 0,-1-3 160 1,2-4-160 2,0-1 160-2,1-5 0-1,-1-3 0 20,1-2 0-9,0-1 0-11,-3-6 0 3,-1-2 0-3,0-2 0 1,0-1-128 0,-3 0 128-1,-3-1-128 0,-5 1 128 0,-4-2 128 0,-5 3 128 1,-2 3 0 9,-5 3 16-9,-6-2 784 0,-4 0 160 0,-4-1 16-1,-4 3 16 6,-3 1 160-5,-3 1 16 13,-4 1 16-14,1 0 0 0,-2 1-992 0,0 3-208 0,-3 6-48 0,2 1 0 6,-3 1-192 3,-3 5 0-9,-2 5-144 0,-3 0 144 0,-1 5-192 0,1 4 192 14,3 6-208-8,-2 0 80-6,5 0-64 0,-1 6 0 0,1 6 0 0,0-1 0 18,4-4-528-4,3 4-112-12,3 3-32-2,3-2-8464 0,2 2-1680 0</inkml:trace>
    </iact:actionData>
  </iact:action>
  <iact:action type="add" startTime="126102">
    <iact:property name="dataType"/>
    <iact:actionData xml:id="d51">
      <inkml:trace xmlns:inkml="http://www.w3.org/2003/InkML" xml:id="stk51" contextRef="#ctx0" brushRef="#br0">25501 6049 14735 0,'-16'-12'640'5,"10"5"160"-4,0-1-640-1,1-1-160 1,0 0 0 0,1 1 0 0,0 2 3376 0,1-2 640 0,1-1 128 0,-1 2 16 8,3 7-3408-7,0 0-752-1,-2-9 0-1,2 9 0 5,0 0-368-4,0 0 48 5,0 0 16-5,0 0 0 21,0 0-208-21,0 0-64 0,0 0 0 0,0 0 0 8,0 12 64-6,2 1 16-2,2 4 0 0,4 3 0 0,2 0 304 0,1 5 48 0,-1 3 16 0,6-1 0 5,3-4 128 1,2 3-128 15,0 2 128-13,4-2-128-7,2-1 128-2,1-1-192 3,-1 0 192-2,3-2-192 0,3-4-128 1,-1-2-48-1,1-7 0 0,1 0 0 0,0-2 112 1,1-5 32 12,3-3 0 0,-2-4 0-13,-1-6 224 0,2-6 0 0,1-2 192 1,-1-5-192 0,1-3 432 0,-1-4-32-1,-2-3 0 1,-2-4 0 4,-3-2-192 5,-6-2-32-10,-3-1-16 0,-3 0 0 0,-3-5 112 0,-6 1 32 12,-5 0 0 1,-5 2 0-13,-5 1 576 0,-5 2 112 2,-8 3 32-1,-4 5 0 0,-6 6 16-1,-3 6 16 0,-8 2 0 1,0 3 0-1,-2 3-736 13,-3 5-160-13,-7 5-32 0,-3 4 0 0,-1 4-128 0,-2 6 0 15,1 7 0-9,-2 5 0-6,-1 6-224 0,3 0-80 0,1 2-16 0,3 5 0 17,0 6-1440-4,4 6-288-14,3 4-64 1,4 3-9776 0</inkml:trace>
    </iact:actionData>
  </iact:action>
  <iact:action type="add" startTime="126777">
    <iact:property name="dataType"/>
    <iact:actionData xml:id="d52">
      <inkml:trace xmlns:inkml="http://www.w3.org/2003/InkML" xml:id="stk52" contextRef="#ctx0" brushRef="#br0">25752 10651 37775 0,'0'0'1664'0,"0"0"368"1,-4-6-1632 0,1 1-400 0,-1 0 0 0,4 5 0 1,-3-5 144-1,0-2-144 0,-2 1 160 0,3-1-160 20,2 7-144-19,-4-9-128-1,4 9-32 0,-9-9 0 34,-2 0-400-30,1 1-96-4,-2 2-16 0,-1-1 0 0,-3 0 192 0,-1 5 48 0,0 2 0 0,0 4 0 0,2 1 576 0,-2 3 0 0,-1 2 0 0,-1 2 0 0,1 6 0-1,1 2 0 31,-2 3 0-29,3 5 0-1,2 3 0 0,1 4 0 0,-1 2 0 0,7 0 0 0,3 1-256 0,4 3 64 0,2 0 0 0,6 2 16 41,5-1-208-28,4-1-32-13,4-4-16 0,2-3 0 0,1-4-208 2,3-2-32-1,5-5-16-1,0-2 0 0,2-5 96 1,3-5 16 2,-1-2 0-2,1-6 0-1,-1-4 256 0,1-3 64 1,-3-5 16-1,2-6 0 0,1-2 496 0,-1-6 112 0,1-6 16 0,-1-1 0 9,-1-5 80-9,-3 0 32 0,-5 2 0 0,-6 1 0 1,-6 0 320 0,-3 2 64-1,-4 4 16 0,-5-2 0 0,-6 2 448 0,-2 1 112 13,-4-4 16-3,-3 2 0-10,-1-1-448 0,-7 2-96 1,-3 0-16 0,-6 3 0-1,-1-3-656 0,-1 5-256 0,-2 3 176 0,-2 5-176 8,-1 3 0-8,-1 3 0 21,1 0 0-20,0 6 0-1,1 3 0 0,1 4-288 0,-1 1 64 0,4 4 16 24,0 1-1520-15,4 6-288-9,8 3-64 2,3 2-13088-2</inkml:trace>
    </iact:actionData>
  </iact:action>
  <iact:action type="add" startTime="127459">
    <iact:property name="dataType"/>
    <iact:actionData xml:id="d53">
      <inkml:trace xmlns:inkml="http://www.w3.org/2003/InkML" xml:id="stk53" contextRef="#ctx0" brushRef="#br0">30969 8925 16575 0,'0'0'736'4,"0"0"160"-4,0 0-720 1,0 0-176 0,0 0 0 0,0 0 0 0,0 0 4160 0,0 0 816 0,0 0 144 0,0 0 48 13,0 0-4880-13,0 0-976 0,0 0-192 0,0 0-32 12,0 0-336 9,3 14-64-21,5-2-16 1,0 3 0-1,0 5 848 0,2 1 160-1,2-2 48 1,1 5 0 0,1 8 272 0,2 1 0 0,1 3 0 0,3 2 0 0,2 0 0 0,0 1 144 29,-1 2-144-16,2-2 128-10,3 0-128-4,3 0 0 1,1-1 0 0,3-2 128 0,2-7-128 0,3-3 128 0,1-4-128 0,2-4 128 0,2-2-128 0,2-7 0 0,-1-8 144 0,-1-4-144 17,-2-8 128-8,0-8-128-10,1-8 128 1,0-6-128 1,-2-3 256-1,3-3 0 0,1-8-16 0,-2 2 0 0,-4 2 128-1,-5 0 16 1,-7-2 16 0,-3 2 0 8,-3 3 912 3,-6-3 176-9,-5 0 48-2,-5 0 0 0,-7 1-96 1,-7 4-16-1,-8 3 0 0,-8 1 0 14,-6 2-480-10,-5 4-112-4,-6 1 0 0,-3 6-16 0,2 5-448 1,-1 3-96 0,1 4-16 3,-3 4 0 12,-3 2-256-14,1 5 160-2,-1 2-160 0,0 3 128 0,-4 2-416 0,2 6-96 14,-2 2 0 1,1 5-16-14,0 5-1712-1,-5 7-352 0,-3 4-64 2,2 5-16-2</inkml:trace>
    </iact:actionData>
  </iact:action>
  <iact:action type="add" startTime="129255">
    <iact:property name="dataType"/>
    <iact:actionData xml:id="d54">
      <inkml:trace xmlns:inkml="http://www.w3.org/2003/InkML" xml:id="stk54" contextRef="#ctx0" brushRef="#br0">21055 9237 15663 0,'0'0'688'5,"-9"-6"144"-5,2-5-656 1,1 2-176 0,-1 3 0 0,2-3 0 0,3 2 2272 0,-1 1 416 0,0-1 96 0,2 1 16 8,0-1-1776-3,1 7-336-5,0 0-80 0,0 0-16 0,-2-10-208 0,5 3-64 22,-3 7 0-21,4-6 0-1,0-1-320 0,1 1 128 0,3-1-128 0,-8 7 0 0,13-4 0 0,0 3 0 1,-1 0 0-1,3 1-128 6,1 1 128-6,2 1 0 7,0 4 0-7,5-1-128 5,1 0 128-5,5 2 0 17,2 0 0-18,2 1 0 1,1-1 0 0,1 2 0 20,2 1 0 1,0 3 0-20,4 2 0-2,2 2-128 2,2 1 128-1,4 0 0 1,0 0 0-1,2 1-128 1,1 3 128 0,2-4 0 1,-2 0 0-1,3 3-128 0,-1 3 128-1,2-1 0 17,3 2 0-16,1-2 0 0,3-2 0-2,0 3 0 1,1-1 0 0,0 2-128 1,-1 0 128 1,1-2 0 17,1 2 0-3,1-2 0-14,1 5 0-2,3 0 0 1,2-1 0 1,0 3 0-2,-3-3 0 1,1 6 0-1,1 3 0 1,0 1 0 0,0-5 0 0,0 3 0 0,2 3 0 1,-2-1 0 4,-3-2 0 14,-2-3 0-4,-2-2 0-16,1 2-128 0,2-1 128 0,-1-2 0 1,-1-3 0-1,-2 0 0 2,-3-1 0-1,-3 1 0 1,1-3 0-1,-4 3 0 0,1-2 0-1,1 2 0 0,-2-1 0 1,-2-2 0 5,-3-1 0 10,0 2 0-15,-4 0 0-1,-2-1 0 3,-2-4 0-3,-2 1 128 1,-1-1-128 1,-3-2 0-1,-4-4 0 0,-1 0 128-1,-3 0-128 25,1-4 0-11,-2 1 0-14,-1-3 128 1,-6 4-128-1,-1-5 0 3,-2 1 128-2,-3-2-128 0,-1-1 144-1,-2-1-144 0,-10-3 192 0,0 0-192 0,11 3 192 0,-11-3-192 0,0 0 192 14,0 0-192-12,10 4 0-2,-10-4 0 0,0 0 0 0,0 0 0 1,0 0-208 0,0 0-160-2,0 0-16 2,0 0-16-2,0 0-384 2,0 0-80-1,-12-10-16 0,-3-3-10704 8</inkml:trace>
    </iact:actionData>
  </iact:action>
  <iact:action type="add" startTime="129908">
    <iact:property name="dataType"/>
    <iact:actionData xml:id="d55">
      <inkml:trace xmlns:inkml="http://www.w3.org/2003/InkML" xml:id="stk55" contextRef="#ctx0" brushRef="#br0">24675 9979 30399 0,'0'0'2704'3,"0"0"-2160"-2,0 0-544-1,0 0 0 1,0 0 880 0,0 0 64 0,0 0 16 0,0 0 0 0,0 0-832 0,0 0-128 0,11-2 0 0,-11 2-176 0,0 0 176 0,12-3-208 0,-12 3 80 0,13 0 128 0,-3 3-256 0,-1-1 64 0,-9-2 0 0,13 5 16 0,-1 5 176 0,0-4-160 0,-1 1 160 0,5 3-160 0,-2 4 160 0,3 1 0 43,0-2-144-26,2 2 144-16,-1 4 0-1,3 0-176 0,0 1 176-1,1-2-128 2,0 2 128 8,3 0-128-9,1 1 128 2,0 0-128-3,0-1 128 1,0-1 0 0,0 2-144 2,0 0 144-2,0-3 0 2,-1-1-176-1,-3-1 176 0,2-1-128-1,-1 2 128 0,1 2 0 0,-2-5 0 0,0 2 0 1,-1-2 0-1,-2 3 0 13,0 1 0-12,-1-5 0-1,-3-1 0 0,1 1 0 1,-3-1 0-2,-1-4 0 2,0 1 0-1,-2 0 128-1,-1-1-128 2,-2 1 0-1,-3-3 160 1,-4-6-32-1,0 0-128-1,3 11 192 1,-3-11 0 0,0 13 0 15,2-4 0-13,-4 0 0 4,2-9 0-6,-5 8 0 0,1 2 0 0,4-10 0 0,-10 8 160 0,-1 1 32 38,-2 0 0-28,0 2 0-9,-1-3-96-1,-2-1-16 1,-1 0 0-1,1-1 0 1,-3 1 16 0,1 1 0 1,-2 1 0-2,1-1 0 0,-2-2-48 0,-1 1-16 1,-2-1 0-1,0 1 0 1,-2 1 16 0,-1-2 0-1,-3-1 0 0,1 1 0 10,-3 0-80-9,1 3-16-1,0 0 0 0,-1-3 0 0,-2-3 0 0,3 1 0 3,1 2 0 13,1-1 0-4,1-4-144-11,2 2 0-2,1-3 0 1,2 2 0 0,2 0-304 0,0-1 16 0,0-2 0 0,1-1 0 12,1 2-1728-7,-3-2-352-4</inkml:trace>
    </iact:actionData>
  </iact:action>
  <iact:action type="add" startTime="130831">
    <iact:property name="dataType"/>
    <iact:actionData xml:id="d56">
      <inkml:trace xmlns:inkml="http://www.w3.org/2003/InkML" xml:id="stk56" contextRef="#ctx0" brushRef="#br0">25602 6580 13823 0,'0'0'1216'1,"0"0"-960"13,0 0-256-12,0 0 0 0,0 0 1440 0,0 0 240-1,0 0 48 0,0 0 16 3,-10-3-736-3,10 3-160 6,0 0-16-6,0 0-16 5,-7-7-128-5,7 7-32 9,0 0 0-9,0 0 0 2,0 0-288-2,0 0-64 7,0 0-16-7,0 0 0 8,0 0-288-8,0 0 0 1,0 0 0-1,-1 7-144 7,0 2 144-6,1 1-192 3,2 1 192-4,0 3-192 5,-4 5 192-5,2 1-128 6,0 0 128-4,0 3-128 0,2 4 128 5,-1 5-128 4,2 2 128 2,-2 2-128-12,0 2 128-1,2 5-128 0,-1 5 128 0,-2 3-128 0,-1 2 128 0,1 3 0 14,0 2 0-7,0 2 0-7,0 2 0 0,0 2 0 0,0-4 0 0,1 4 0 0,2 1 0 0,0 2 0 0,-2-2 0 5,0 0 0 10,1 3 0-9,0 2 0-6,1 1 0 0,1-2 0 0,-2-3 0 0,0 3 0 0,-1 1 0 0,2-4 0 14,-1 3 0-5,2 4 0-8,0 0 0-1,0 0 0-1,0-5 0 1,0 5 0 0,0-1 0 0,0 2 0 0,-2 0 0 2,1 1 0 17,-1-2 0-12,1 0 0-7,-2 1 0-1,2-4 0 1,-3 1 128 0,0-1-128 0,0-1 256 0,0-5-32 21,-3-5 0-7,3-3 0-13,0 0-80-1,0-5-16 3,-1-2 0-3,0 0 0 0,-1-4-128 0,1-1 128 2,0 2-128-2,1-7 128 0,0-5-128 1,-2-3 0 13,1-2 144-14,0-2-144 0,1-3 144 1,0-2-144-1,1-1 192-1,0-4-192 2,-1-3 208-1,2 1-64 3,0-1-16 4,0 0 0-4,-4-3 0-3,2-11-128 1,3 10 192 17,-2-2-64-10,-1-8 16-8,0 0 0 1,3 9 0-1,-3-9 0 0,0 0 16 1,0 0 0-1,2 11 0 0,-2-11 0 0,0 0-160 0,0 0 0 9,0 0 0-7,0 0 0 7,0 0-544-8,0 0-32 0,0 0-16 9,0 0-11824-10</inkml:trace>
    </iact:actionData>
  </iact:action>
  <iact:action type="add" startTime="131480">
    <iact:property name="dataType"/>
    <iact:actionData xml:id="d57">
      <inkml:trace xmlns:inkml="http://www.w3.org/2003/InkML" xml:id="stk57" contextRef="#ctx0" brushRef="#br0">25067 9378 7359 0,'0'0'656'1,"0"0"-528"0,0 0-128 0,0 0 0 0,0 0 6752 0,0 0 1312 0,0 0 272 0,0 0 48 24,0 0-7088-24,0 0-1296 0,0 0-512 0,0 0 32 0,14 5-208 0,-2 3-32 0,-2 1-16 0,3 4 0 3,1 3 160-3,2 2 48 0,0 1 0 0,-1 5 0 0,1 6 304 0,0 3 64 14,-1-3 16-12,1 3 0-2,0 0 144 0,1 1 0 0,2-4-144 0,-2 3 144 0,1 1 0 0,2 1 0 15,-1-1 0-16,2-2 0 3,-1 1 0-2,-1-3 0 1,1-4 0 11,1 0 0-4,0 2 0-8,0-4 0 0,-5 1 0 0,1-4 0 0,0-4 0 0,-1 0 0 21,0 1 128-19,-2-5-128-2,-1 0 224-1,0-2-32 1,0-5-16 0,-1 1 0 0,1-1 80 0,0-3 0 5,0-5 16-4,0 2 0 0,1 0 400 14,1-2 80-4,-1-6 16-11,3-2 0 1,0-3-192 0,2-4-16-1,4-12-16 0,1-6 0 0,1-10-272 0,3-5-48 7,-1-10-16-5,2-6 0 22,-2-4-720-11,0-16-160-13,1-13-32 0</inkml:trace>
    </iact:actionData>
  </iact:action>
  <iact:action type="add" startTime="132135">
    <iact:property name="dataType"/>
    <iact:actionData xml:id="d58">
      <inkml:trace xmlns:inkml="http://www.w3.org/2003/InkML" xml:id="stk58" contextRef="#ctx0" brushRef="#br0">26674 5976 2751 0,'0'0'256'3,"0"0"-256"-2,12 1 0 0,-2 1 0 0,-10-2 3152 0,13 6 592 0,-1-5 112 13,1 0 32-12,0 2-3040-1,-1 1-592 1,1 1-128-2,0-1-128 2,1 0 208 0,1 0-48 6,-1 1-16-7,-1 1 0 5,3 2 112-6,-1 1 0 7,1-5 16-6,1 4 0 4,0 1 352-4,1 0 64 6,0-1 16-6,1 0 0 4,0 0-64-2,2 0 0 3,0 0 0-4,2 2 0 2,3 2-448-3,4-1-192 7,0-1 176 4,-2 1-176-11,-4 5 128 0,4-3-128 15,2-1 0-4,1-1 0-11,0 2 128 0,2 3-128 0,0 1 0 0,0 0 0 0,0-3 0 1,1 3 0-1,1 0 0 1,3 1 0 3,2 1 0 11,1-1 176-4,-1 0-48-11,2 0-128 0,-2 2 0-1,3 4 0 1,2-5 0 0,-1 2-144 0,-1-2 144 0,1 2 0 17,2 1 0-9,4 2 0-8,2-2 0 0,2 3 0 0,3 4 0 0,-1-3 0 0,0 2 0 0,0-2 128 0,-2 0-128 2,3 2 176-1,-1 3-176 15,2 0 128-4,4-1-128-12,-1 2 128 0,0-1-128 1,0 0 128 1,1 1-128-2,-1-4 128 1,1 1-128 0,2 0 0-1,4 1-192 1,1 2 192 2,2-2 0-4,-1-1 0 5,-2-2 0-4,1 3 0 21,-4 0 0-14,3 0 0-6,1-1 0-1,-1-2 0 0,-3-1 0 0,0 0 128 0,0 2-128 0,-2 0 0 0,-4-3 0 0,1-1 0 11,2-2 128 1,-1 1-128-13,-2 3 0 1,0-1 0 0,-4-3 144 0,-1 2-144 0,1-1 128 0,-3 2-128 11,-4-3 160 1,2 0-160-12,1-5 400 0,-2 2-16-1,-3 1 0 1,-2-3 0 0,-2-1 64 1,-2 0 0-1,-4-2 0 18,-5 0 0-9,-4-1-64-9,-1 0 0 0,-2-6 0 0,-2 2 0 0,-1 2-128 0,-2-4-48 0,0-1 0 0,-4-1 0 19,0 1-80-11,2-1 0-8,0 1-128 1,-3-1 192 1,-2-1-192-2,-1-2 144-1,0 1-144 1,-1 1 128-1,1-3-128 2,-11-1 0-1,0 0 144 5,10 0-144 4,1 3 0-10,-11-3 0 1,0 0 0 0,0 0 0 21,9 0-272-21,-9 0-128-1,0 0-32 1,0 0 0 19,0 0-720-9,0 0-160-10,-12 2-32 0,-5-2 0 0</inkml:trace>
    </iact:actionData>
  </iact:action>
  <iact:action type="add" startTime="132871">
    <iact:property name="dataType"/>
    <iact:actionData xml:id="d59">
      <inkml:trace xmlns:inkml="http://www.w3.org/2003/InkML" xml:id="stk59" contextRef="#ctx0" brushRef="#br0">30679 7174 27647 0,'0'0'2448'1,"0"0"-1952"0,0 0-496 0,0 0 0 0,-1-9 1888 0,1 9 288 0,-3-8 48 0,3 8 16 0,0 0-2240 0,0 0-512 0,-1-8-64 0,1 8 0 12,0 0-128-7,0 0-32-5,0 0 0 0,0 0 0 0,0 0 304 0,0 0 64 0,0 0 16 0,0 0 0 0,10 2 352 0,1 4 0 6,-1 0 0-5,2 3 0-1,1 2-128 0,1 0 128 10,2 1 0-8,2 4 0-3,2 5 0 2,3 1 0 0,2 1 0-1,1 3 0 9,0-2 0-10,1 3 0 13,1 3 0-11,2 2 0-1,1-1-144-1,-1 0 144 25,-3 0 0-15,2-1 0-9,1 3 0 0,0-2 0 0,0-2 0 0,-2 1 0 0,-1-1 0 0,2 2 0 0,1 3 0 0,-3-2 0 0,-4 0 0 2,3-1 0-2,3 2 0 17,-3-2 0-4,-4-2 0-13,-3-3 0 0,-6-2 0 0,2 0 0 0,4-2 0 0,-6-2 0 0,-6-5 0 0,3 1 0 16,-1-4 176-10,-4-1-16-6,-4 1 0 0,-2-4 0 2,1-8 320-1,-11 9 64 0,-2-1 16 1,-1 0 0-2,-2-2 0 0,-4 2 0 1,-6 1 0 2,-4-2 0 10,-3-2 32-12,-4 0 16-1,-3 2 0 0,-3-2 0 0,-1 0-96 0,-3-2-32 14,-3 1 0-2,-2-3 0-12,-1 4-256 3,-2-2-48-3,-1-5-16 0,-2 4 0 0,1 4-160 0,-2-2 0 0,1-3 0 0,-5 1 0 25,-5-2-384-25,-5 2-96 2,-6 4-32-1,-2-5 0-1</inkml:trace>
    </iact:actionData>
  </iact:action>
  <iact:action type="add" startTime="133733">
    <iact:property name="dataType"/>
    <iact:actionData xml:id="d60">
      <inkml:trace xmlns:inkml="http://www.w3.org/2003/InkML" xml:id="stk60" contextRef="#ctx0" brushRef="#br0">19538 9769 16575 0,'0'0'1472'9,"0"0"-1168"-8,0 0-304 0,0 0 0 0,0 0 1872 0,0 0 320 0,0 0 64 0,0 0 16 0,0 0-1744 0,7-5-336 27,-7 5-192-25,8-8 192-2,-8 8 128 0,8-10 48 0,-3-2 0 0,-2 0 0 0,-1 2 352 0,1-3 80 0,0 3 16 0,-1-4 0 0,0 1-16 0,-1-2 0 1,1-3 0-1,-2-1 0 5,-1 1-432-5,0-2-96 6,2 1-16-6,-3-3 0 5,-4-6-256-5,0 5 0 7,-1-1 0-7,-1 5 0 9,-1-3 0-10,-1 3 0 22,-3 4 0-15,-3 2 0-6,1 0 192 0,-4 2-192 0,-2 2 192 0,-1 4-192 0,-1 4 0 0,-2 1 0 21,-2-2 0-20,-5 9-192-1,1 2 0 0,-1 5 0 0,-5 1 0 0,3 3 0 0,2 2 192 0,3 2-192 12,4 1 192 0,2-2-192-12,-1-1 192 0,5 0-144 0,4 0 144 0,5-2-128 0,1 3 128 0,7 0 0 18,5-4 0-4,6 2-128-14,4 2-64 3,5-1 0-2,5-1 0 0,4 1 0-1,6-3 192 0,4 2-128 0,4 1 128 0,2-4-128 0,0-2 128 0,1-1-160 1,0 0 160-1,1-1-160 10,2 1 16-10,-3-3 0 1,-1-2 0 0,1 0 0-1,1-2 16-1,-5 1 0 16,-5-1 0-2,-3 1 0-13,-5 0 128 0,-5-1 0 0,-4 1-144 0,-3-1 144 0,-5 2 0 0,-2-2 0 21,-8-6 0-15,0 0 0-6,4 13 144 0,-3 1 48 0,-3-3 16 0,-5 4 0 0,-5 0 416 0,-3 3 80 0,-5 2 0 0,-3 1 16 18,-6-2-160-6,-2 4-48-12,-3 0 0 2,0 1 0-2,0-2-240 1,-1-1-48-1,-4-2-16 0,4 1 0 1,2-2-80-1,3 0 0 0,1-6-128 0,3 1 192 0,1-1-192 0,5-2 0 8,3-3 0-8,4-3 0 27,0-2-1600-17,13-2-192-10,0 0-64 0</inkml:trace>
    </iact:actionData>
  </iact:action>
  <iact:action type="add" startTime="134669">
    <iact:property name="dataType"/>
    <iact:actionData xml:id="d61">
      <inkml:trace xmlns:inkml="http://www.w3.org/2003/InkML" xml:id="stk61" contextRef="#ctx0" brushRef="#br0">32096 9901 30399 0,'0'0'2704'6,"0"0"-2160"-5,0 0-544 0,0 0 0 0,0 0 1296 0,0 0 160 9,0 0 16-6,0 0 16-3,0 0-1296 1,0 0-192-1,-5 13-160 0,-2-4 32 3,-2 2-160-3,3 3-32 7,-1 2 0-6,1 2 0 1,-3 1 128-2,1 4 32 8,0-4 0-8,2 7 0 4,-1 4 160-4,0 3 0 7,1-1 0-7,2 2 0 3,0 1 0-3,2 3 0 6,-1 0 160-6,2 1-160 6,1-1 160-1,1 0-160 6,2 0 160-11,0-4-160 0,1-2 160 0,2-1-160 17,0 1 160-16,2-5-160 0,0-2 128 0,1-2-128 0,0-6 0-1,0 0 144 0,0-2-144 0,2-4 128 14,0-2-128 1,2-1 128-15,0-1-128 0,2-1 192 1,-1-1-192-1,4-3 192 0,2-1-192 0,2-1 0 0,3-1 0 1,1-3 128 0,1-3-128 3,1 1 0 0,-2-6-160-4,0 0 160 23,1-5-768-12,1-2-64-11,-4-3-16-1,-3-4-9024 2,-2-2-1808 1</inkml:trace>
    </iact:actionData>
  </iact:action>
  <iact:action type="add" startTime="135051">
    <iact:property name="dataType"/>
    <iact:actionData xml:id="d62">
      <inkml:trace xmlns:inkml="http://www.w3.org/2003/InkML" xml:id="stk62" contextRef="#ctx0" brushRef="#br0">31953 10189 11967 0,'-37'8'528'3,"14"-5"112"-2,-5-3-512 0,1 2-128 0,1 2 0 0,1 0 0 0,4 0 3904 0,3 1 736 0,1-4 160 0,5 2 16 0,3 0-3328 0,9-3-656 0,0 0-144 0,0 0-32 0,0 0 80 0,0 0 16 0,0 0 0 0,11-3 0 0,0 3-176 0,6 0-48 0,4 0 0 0,4 0 0 0,1 0-32 0,3 0-16 0,3-1 0 0,4-1 0 0,1 2-224 0,3 0-32 29,1-1-16-29,2 1 0 0,2 1-208 0,-2 1 176 0,-2-1-176 0,-2 2 160 0,-1-7-160 0,-3 4 0 0,-2 0 0 0,-3 0-176 27,-3-2-272-13,-2 2-64-13,-3 2-16 2,-5-1-16240 0</inkml:trace>
    </iact:actionData>
  </iact:action>
  <iact:action type="add" startTime="135501">
    <iact:property name="dataType"/>
    <iact:actionData xml:id="d63">
      <inkml:trace xmlns:inkml="http://www.w3.org/2003/InkML" xml:id="stk63" contextRef="#ctx0" brushRef="#br0">26764 5062 18431 0,'0'0'1632'6,"0"0"-1312"-5,13 5-320 0,3 1 0 0,2 0 976 0,2 0 128 0,0-2 32 0,3 3 0 10,-3-2-672-2,1-1-128-7,-1 1-16-1,1-1-16 0,1-3-64 1,-1 0-16 0,-2-1 0 0,3-1 0 1,3-3 144-2,-1-2 16 8,-3-1 16-3,1-2 0-5,1-3 384 0,-3-2 80 3,-6-3 16-3,3 0 0 6,0 0 192-6,-1-5 32 5,-3-3 16-5,0 0 0 20,0-1 32-19,-3 2 0-1,-3-4 0 0,-1-3 0 0,-1-6-160 0,1 2-32 0,-4 3 0 22,-3 0 0-13,0 1-320-9,-3-2-80 0,-3 1-16 0,1 1 0 3,-2 2-256-4,-3 1-48 1,-2 1-16 1,-2 1 0 0,-2 0-224-1,1 4 0 0,0 2 0 0,1 3 0 28,-2-1-192-23,-4 2 64-5,-2-1 128 0,-1 4-208 0,1 4 32 0,0 4 16 0,1 1 0 0,0 2 0 0,-1 4-96 0,-1 5-32 8,1 2 0-7,-1 4 0 20,-1 4-192-8,1 2-32-13,-1 7-16 0,1 4 0 1,4 3 144 0,0 5 16 0,0 2 16 0,4 8 0-1,-1 3 96 0,4 4 0 0,3 0 16 1,4 0 0-1,1-2 0 0,2-2 0 1,3-3 0 10,1-1 0-11,2-4-64 0,0-4-16-1,-1-2 0 1,3-5 0 0,5-3 128 0,-1-3 32 15,-1-6 0-4,1-2 0-11,2-4 160 0,1-1 0 0,0-2 128 0,1-4-128 0,0-1 192 0,0-6-16 20,1-6-16-13,2-1 0-7,0-4 352 2,2-4 80-2,0-4 16 1,2 1 0-1,-2-2-32 0,1 0-16 0,1-4 0 0,0-2 0 1,-2 3-192 1,0-6-48 12,-1-1 0-13,-1-3 0-1,-1-3 16 0,0-1 0 1,-4 2 0-1,1 3 0 15,0-4-80-4,-2 4-32-9,-2 0 0-1,-1 5 0-2,-2 2-224 2,-1 2 176 0,-2 2-176-1,1 4 160 0,-3 5-160 0,0 12 0 0,0 0 144-1,0 0-144 9,-3-8 0 4,3 8 0-12,0 0 0 0,0 0 0 0,0 0-224 0,0 0 32 1,0 0 16 0,-5 14 0 16,-1 0-112-16,2 3-32 0,4 5 0-1,2 5 0-1,1 5 96 1,0 3 16 13,-1 4 0-7,5 0 0-6,3-1 208 0,-3 1-144 0,-3 3 144 0,2 1-128 16,4-2 128-9,1 0 0-6,-1-2-144-1,1 0 144-1,-1 0-256 1,2-1 32 1,0 0 0 1,-1-4 0-1,1-3-16-1,0 0 0 3,-2 1 0 11,1-2 0-8,-2-2 64-6,-1-3 16 0,-2-2 0 0,2 0 0 0,-1-1-128 0,0-3-32 14,0 0 0-13,-1 0 0 1,1 2-1600 1,1 5-320-2,-2 4-64 22</inkml:trace>
    </iact:actionData>
  </iact:action>
  <iact:action type="add" startTime="136646">
    <iact:property name="dataType"/>
    <iact:actionData xml:id="d64">
      <inkml:trace xmlns:inkml="http://www.w3.org/2003/InkML" xml:id="stk64" contextRef="#ctx0" brushRef="#br0">26690 10097 27647 0,'0'0'1216'17,"0"0"256"-16,-4-7-1168 0,4 7-304 0,0 0 0 0,0 0 0 0,-7-8 1168 0,7 8 176 0,0 0 48 0,0 0 0 0,0 0-1120 0,0 0-272 0,-6-1 0 1,6 1 0 0,-7-1 0-1,7 1 0 1,0 0-128 1,0 0 128 0,0 0-160-2,-2 17 160 1,0 2-160 2,2 1 160-1,0 3-144-1,0 2 144-1,-1 4-128 0,0 2 128 1,-1 5 0-1,2 2 0 2,2 3 0 1,-1 4 0 3,0 5 0-7,2 3-128 2,0-1 128-1,0 2 0 0,1 1 0 1,2-1 0-1,-3 2 0 0,1-1 0 0,-1 0 0 0,1 0 0 1,-1-6 0-1,-1 1 0 1,1 2 0 0,-1-6 0-1,1-3 0 0,0-4 0 2,-1-3 0 10,1-2 0-12,-1 0 144 0,1-7-144 1,0-2 208-1,-2-3-64 1,-2-2-16-1,1 2 0 1,0-5 80 0,0-3 16 0,0-2 0 0,0-12 0 0,-2 12-224-1,1-2 176 1,1-10-176 0,0 0 160-1,0 0 112 1,0 0 32-1,0 0 0 0,0 0 0 0,0 0 256 0,0 0 48 0,9-10 16-1,-2-2 0 1,-5-1-336 0,3-8-64 1,3-4-16 1,1-1 0-2,1-4-208 2,-1-2 0 11,1-3 0-13,3-5 0-1,4-3-144 2,0-1 144-1,-1 0-208 0,2 1 80 0,5 1-64 0,2 3-16 0,1 2 0 0,4 5 0 0,2 3 32 2,3 0 16 0,1 1 0-1,2 3 0 0,-4 4 160 2,2 7 0-3,1 3 0 32,-1 6-128-31,1 0-160 1,-2 5-32 0,-1 5 0 0,-1 4 0-2,-2 3 320 1,-2 0-192-1,-1 1 192 0,-2 5-160 16,-2 5 160-15,-3 2-160-2,-4-1 160 2,-3 0-160 0,-4 4 160 0,-3-2 0 0,-3 4 0 13,-4-4-128-12,-3 1 128 19,-2 3 128-20,-3 3-128-1,-4-3 176 1,-3-1 128 0,-3-1 16 1,-5-2 16 0,0 3 0-1,-3 1-32-1,-3-1-16 1,-2-1 0 21,-4 0 0-9,-3-2 64-10,-1 0 16-3,-2 0 0 0,1-4 0 0,0-4 80 0,2 2 0 0,-1 0 16 1,2-6 0-1,3-6-192 2,4-2-32-1,3 2-16-1,1-1 0 2,0-6-608-1,0-2-128-1,-2-3-32 4</inkml:trace>
    </iact:actionData>
  </iact:action>
  <iact:action type="add" startTime="137756">
    <iact:property name="dataType"/>
    <iact:actionData xml:id="d65">
      <inkml:trace xmlns:inkml="http://www.w3.org/2003/InkML" xml:id="stk65" contextRef="#ctx0" brushRef="#br0">26202 7549 10127 0,'0'0'448'4,"0"0"96"-3,-2-6-544 0,2 6 0 0,1-7 0 0,-1 7 0 17,0 0 4048-14,0 0 704-3,2-5 144-1,-2 5 32 1,0 0-3968 0,0 0-800 0,0 0-160 0,0 0 0 3,0 0 0-1,0 0 0 3,6 10-176-5,-4 5 176 2,0-1 0-2,-1 2-128 9,0-1 128-2,0 6 0-7,-1 4 0 0,0-2 0 7,0 0 0-6,2 4 0 2,0-1 0-3,1 3 0 5,-2 2 0-5,2 2 0 6,-1-3 0-7,0 3 128 17,-1 3-128-1,0-2 128-14,2-3 0 0,-2-1 16 0,-1-2 0 6,2-1 0-6,-1 0 112-1,-1-4 0 1,-1-3 16 0,1-2 0 13,-2-1 240-14,2-1 32 0,0-1 16 1,0-3 0-1,-1-1 16 0,0-1 0 0,1-10 0 1,0 0 0 18,0 13-224-3,0-5-32-16,0-8-16 0,0 0 0 1,0 0-16 0,0 0 0 0,0 0 0 0,0 0 0-1,0 0-32 2,0 0-16-2,0 0 0-1,0 0 0 1,0 0-240 0,0 0 0 3,0 0 0-3,0 0 0 20,0 0-1904-6,9-7-320-11,-3 0-64-2</inkml:trace>
    </iact:actionData>
  </iact:action>
  <iact:action type="add" startTime="138443">
    <iact:property name="dataType"/>
    <iact:actionData xml:id="d66">
      <inkml:trace xmlns:inkml="http://www.w3.org/2003/InkML" xml:id="stk66" contextRef="#ctx0" brushRef="#br0">29529 5706 35007 0,'0'0'1552'0,"7"-13"320"1,-2 0-1488 0,1 2-384 0,1-1 0 0,1 5 0 0,1 0 1424 0,1 2 224 0,1 2 32 0,-1-1 16 18,-10 4-1696-18,15 4-320 2,0 3-80-2,0-1-16 35,-1 3-608-28,0 2-112-7,1-1-16-1,-1 3-16 1,-1 0 592 0,0 2 112 0,-1-4 16 0,-1 4 16 0,0 0 240 0,1 1 32 0,-2-2 16 0,0 1 0 0,0-4 144 0,-3 5 0 25,0 4 0-18,-2-2-128-7,-2-1 128 0,-3 1 0 0,-2 2-144 0,0 2 144 0,-3-3-128 0,-1 1 128 0,-1-2-160 0,-4 0 160 0,-2 1 0 0,0-1-144 0,-3-1 144 0,-1-1 0-1,-1-2 0 3,0 0 176 28,1 1-16-26,-1-1 0-4,-2-1 160 0,2-3 16 0,1-2 16 0,3 1 0 0,-1 0-160 0,2-1-48 0,0-3 0 0,3-1 0-1,10-4 48 1,-8 7 0 35,8-7 0-29,0 0 0-6,0 0-48 0,0 0 0 0,-6 4 0 0,6-4 0 0,0 0-144 0,0 0 128 0,0 0-128 0,0 0 128 0,13 6-128 0,1 1 0 14,0-3 0-8,2 0 0-6,1 0 0 0,2 0-144 0,1 1 144 0,-1 0 0 0,1-1-192 0,1 2 64 17,2 2 128-6,0 0-208-11,-3-1 64 0,3-1 16 0,-1-1 0 0,-3 3 0 0,0 1 128 0,-4 0-208 0,-2 0 80 0,0-1 128 0,-1 0-192 0,-2 3 192 14,-2 2-160 1,0-2 160-15,-1 1-176 2,-4 0 176-1,-4 0-192-1,0-1 192 0,1 0-128 0,-3-1 128 0,-2-2 0 1,-1 2 0-1,-4 2 0 13,0 0 320-13,-3 0-32 0,-1-2-16 0,-5-2-16 0,0 4 0 12,-3-2 0 0,-3 3 0-11,-3-4-64 0,0 2-32 1,-2 0 0-2,-3 2 0 1,-2 3-160-1,-1 0 0-1,-2-5 0 1,-5 4 128 18,-6 2-512-18,-3 0-96 0,-2 1-32 0,-5 0-10064 19,-4 3-2032-7</inkml:trace>
    </iact:actionData>
  </iact:action>
  <iact:action type="add" startTime="139300">
    <iact:property name="dataType"/>
    <iact:actionData xml:id="d67">
      <inkml:trace xmlns:inkml="http://www.w3.org/2003/InkML" xml:id="stk67" contextRef="#ctx0" brushRef="#br0">22926 8698 28735 0,'0'0'1280'3,"0"0"256"-2,0-9-1232-1,0 2-304 1,0-1 0 0,1 2 0 0,-1 6 1152-1,0 0 160 1,0 0 32 0,0 0 16 0,-4-7-624 4,4 7-128 5,-6-4-32-8,-1 2 0-1,-2 2-576 0,0 2 0 3,-3 6-224-3,1 0 64 4,0 1 0-3,-1 3 0 5,-2 2 0-6,-2 4 0 5,-1 3 160-5,0 3-160 7,2 0 160-7,-1 5-160 3,-1 4 160-3,0 6 0 6,0 8-144 5,2 0 144-11,-2 2 0 0,2 7-176 18,1 3 176-7,2 5-128-11,2-2 128 0,2 6 0 0,3 3 0 0,1-4 0 0,3-3 0 0,-1-1-128 20,2-1 128-12,0-3 0-7,4 0 0 0,0-2 0 0,-1 2 0-1,1-4 0 0,1-8 0 0,3-3-128 0,1-4 128 0,0-3 0 0,1-3 0 0,2-4-160 1,1-7 160 11,2-1 0-12,0-1-128 0,2-8 128 0,4-2 0 0,-1-5 0 18,-2 1-208-12,3-5 64-6,3-3 16-1,2-3 0 2,1-4-80 0,0-5-16 0,0-5 0 0,3 0 0-1,0-7 224 1,-2 0 0 3,-4-4 0 1,1-1 0-5,-3-2 192 0,-3-2-64 19,-6 0 0-13,-2 4-128-6,-1 0 384 0,-4 4-16-1,-3-3-16 1,-3 5 0 0,-3 1 448 0,-2 3 96 18,-3 0 0-5,-1-2 16-12,-3 2-96-1,-2 2-32 1,-2 0 0-1,-3 2 0 1,-5 3-432 0,-2 4-96-1,-1 2 0 0,-3 2-16 1,-2 1-240-1,-2 4 0 0,-2 3 0 7,-2 5 0-7,-1 5-384 0,1 2 48 6,-1 2 0-6,-1 6 0 15,-5 4-1968-5,1 6-384-11</inkml:trace>
    </iact:actionData>
  </iact:action>
  <iact:action type="add" startTime="148352">
    <iact:property name="dataType"/>
    <iact:actionData xml:id="d68">
      <inkml:trace xmlns:inkml="http://www.w3.org/2003/InkML" xml:id="stk68" contextRef="#ctx0" brushRef="#br0">21597 14048 4607 0,'0'0'192'7,"-4"-8"64"-6,4 8-256 0,-2-9 0 0,-2-1 0 0,1 2 0 10,3 8 5520-3,-2-10 1072-7,-1-2 192 0,2 1 64 0,-2 1-5056 0,2 1-1024 0,0-2-192 0,-2 4-32 6,0 0-224-6,1-1-64 17,-1 0 0-17,3 8 0 0,0 0 80 0,0 0 16 5,-2-9 0-2,2 9 0 0,0 0 128-2,0 0 32 0,-4-6 0 3,4 6 0-4,0 0-288 0,0 0-48 3,0 0-16-4,0 0 0 6,0 0-160-4,0 0-256 6,-6 8 64-7,4 3 16 5,1 2-80-5,1 0 0 9,0 0-16-9,0 4 0 2,1 4 64-2,1 1 16 7,2 3 0-5,0 6 0 19,1 5 64-20,3 7 128-1,0 1-208 0,1 4 80 0,0 4-32 0,3-2 0 18,1-4 0-10,-1 0 0-7,-3-3-80-1,3-2-16 0,2-5 0 0,-5-3 0 0,-4-3 256 0,2-3 0 0,2-1 0 0,-2-3 0 14,-2-4 0-3,1-3 0-9,2-6 0-1,-4-1 0 0,-4-9 144 0,0 0 32-1,0 0 0 0,0 0 0 0,0 0 96 0,0 0 32 1,0 0 0-1,0 0 0 4,12-6 80-4,-4-2 32 5,-3-4 0-4,1-5 0 18,2-4-224-16,0-6-64-3,-1-2 0 0,0-1 0 0,2-3-128 0,2-3 0 0,-2 0 0 1,0-1 0 4,-1 1-144 5,1-1 144-10,-1 0 0 0,1 1 0-1,-1 4-176 1,0 0 176 20,-2 4-160-12,1 4 160-8,-2 5 0 0,1 2 0 0,1 2 0 0,-1 2 0 0,0 4 0 0,-6 9 0 0,0 0 0 0,0 0 0 19,0 0 0-17,0 0 0-2,0 0 0-1,11 4 0 1,0 5-224 1,-3-2 48 1,1 1 16-2,0 6 0 16,-1 7-32-10,0 0 0-5,-2 2 0 0,2 3 0-1,0 2 0 1,1-1 0-1,0 0 0 1,0-2 0 1,0-1 48 10,2 0 0-12,-1-3 0 0,-1 1 0 0,0-3 144 0,2-1 0 19,-1-4 0-7,-1 1-128-12,-1-1 128 1,3-4 0-1,-1 1 0 0,2-2 0 1,-2-3 0-1,1 1 0 0,-1-3 0 0,2-2 0 0,-12-2 0 0,14-2 0 17,0-1 0-4,2-2 0-13,2-3 0 0,-2-2 0 0,-4-2 0 0,2-4 0 0,4-1 0 0,1-2 0 0,-1-6 0 0,0-1 0 14,0-1 0-9,-1-2 0-3,0-1 0-1,-1 0 0-1,0-1 0 0,-2 3 0 2,0 2 0-2,-1 3 0 5,-1-5 0-5,-2 6 0 12,-2 5 0-11,0 4 0 0,-1 3 0-1,-2 1 192 1,-5 9-32-1,4-8-16 0,-4 8 160 0,0 0 16 13,0 0 16-10,0 0 0 0,0 0-336-3,0 0 0 2,0 0 0 1,8 13 128-2,-3 3-128 11,0-1-128-12,-1 0 128 0,1 7-192 0,0 10 16 0,2-6 0 11,-2-3 0 1,2 1 0-12,2 4 176 0,0-2 0 2,0 0-144-2,1-5 144 0,-1-2 0 0,2-2 0 0,-1-1-144 1,2-2 144 4,0-2-144 4,1-2 144-8,0 1-208-1,0-2 80 0,0-3-144 0,3 0-32 14,-3-4 0 0,1 0 0-13,2-4 80-1,-2-2 16 0,-2-2 0 1,2-3 0-1,2-3 208 1,-1-2 0 0,0-2 0 0,0-2 0-1,2-3 0 4,-1-3 128 6,-3 0-128-10,0-1 0 0,0-2 208 0,-1-2-64 21,-3-1-16-9,-3 0 0-10,1 2 192-2,-2 6 48-1,-1 4 0 1,-1 0 0 0,-1-2 80 0,1 10 0 0,-2 1 16 0,-1 9 0 0,3-9 48 0,-3 9 0 6,0 0 0-4,0 0 0 0,0 0-320-2,0 0-48 19,0 0-16-8,1 11 0-10,2 0-128-1,-1 0-224 0,1 1 48 1,-2 5 16 0,1 5 0 0,0 3 0-1,1 0 0 1,-2 0 0-1,2-1 160 1,-1 1-160-2,0-3 160 16,0 1-160-15,2-3 160 0,0 0 0 0,0-3-144 0,-2-1 144 0,1-3 0 1,0-2 0 17,1 1-144-14,-4-12 144-3,0 0-304-1,0 0 0 0,6 9 0 0,-6-9 0 19,0 0-272-6,0 0-48-12,0 0-16 0,0 0 0-1,0 0-320 2,0 0-80-2,0-15-16 1</inkml:trace>
    </iact:actionData>
  </iact:action>
  <iact:action type="add" startTime="149601">
    <iact:property name="dataType"/>
    <iact:actionData xml:id="d69">
      <inkml:trace xmlns:inkml="http://www.w3.org/2003/InkML" xml:id="stk69" contextRef="#ctx0" brushRef="#br0">22814 13347 21183 0,'0'0'1888'1,"0"0"-1504"0,0 0-384 0,0 0 0 0,0 0 2496 0,0 0 416 0,0 0 96 0,0 0 0 0,0 0-2480 0,9 14-528 0,-3 0 0 0,2 3 0 0,0-1-448 0,0 2 48 0,-2 1 0 0,4 1 0 0,1 5-464 0,1 0-96 0,0 2 0 0,-1 2-7424 0,1 1-1488 0</inkml:trace>
    </iact:actionData>
  </iact:action>
  <iact:action type="add" startTime="149849">
    <iact:property name="dataType"/>
    <iact:actionData xml:id="d70">
      <inkml:trace xmlns:inkml="http://www.w3.org/2003/InkML" xml:id="stk70" contextRef="#ctx0" brushRef="#br0">23438 14126 6447 0,'0'0'272'1,"0"0"80"0,0 0-352 0,0 0 0 0,0 0 0 0,0 0 0 0,0 0 6608 0,-5 8 1264 0,2 5 240 0,2-2 48 0,1-11-6912 0,0 13-1376 0,1 2-288 0,-1 4-48 0,0 3-720 0,0 4-144 0,0 1-16 0,-2 4-16 0,0 1 784 0,2-2 144 0,-2-2 48 0,2 0 0 0,-1-2 384 0,2-4 0 0,3-1 0 0,-3-4 0 0,-1-1 240 0,0-2-32 0,-1-1 0 0,1-13 0 0,0 0-16 0,0 0 0 0,0 0 0 0,0 0 0 0,0 0 192 0,0 0 48 0,2-9 0 0,2-6 0 0,2-8 192 0,-1-4 32 0,0-6 16 0,1-4 0 0,4-2-416 0,-1-5-64 0,0-2-32 0,0 5 0 0,1 3-16 0,1 1 0 0,-1 2 0 0,2 4 0 0,2 5-144 0,-1 0 160 0,0 2-160 0,0 6 160 0,-1 2 128 0,0 3 32 0,0 6 0 0,-1 0 0 0,1 3-160 0,0 3-32 0,-2 2 0 0,-10-1 0 0,13 5-128 0,-1 3 0 0,0 1 0 0,-2 0 0 0,-1 3 0 0,-1 4 0 0,3 3 0 0,-2-3 0 0,-1-2 0 0,-1 3 0 0,1 4 0 0,1 1 0 0,-1 2 0 0,0-1 0 0,-2-2 0 0,0 4 0 0,-2 4 0 0,1-2 0 0,-1-1 0 0,0-1 0 0,-2-3 0 1,2-3 128-1,0-2-128 1,0-1 0-1,0-2 0 0,1-1 0 0,3-5 0 0,0 1 0 22,-8-9-624-9,5 8-96-12,-5-8-32-1,0 0-9616 0,0 0-1920 1</inkml:trace>
    </iact:actionData>
  </iact:action>
  <iact:action type="add" startTime="150439">
    <iact:property name="dataType"/>
    <iact:actionData xml:id="d71">
      <inkml:trace xmlns:inkml="http://www.w3.org/2003/InkML" xml:id="stk71" contextRef="#ctx0" brushRef="#br0">25701 13829 7359 0,'0'0'656'6,"0"0"-528"-5,0 0-128-1,2-8 0 1,-1-1 5264 0,-1-1 1024 0,-1-2 208 0,1 0 32 19,2 1-4896-16,0-1-992-1,-4-4-192 1,1 3-32-1,-2 3-416-2,1-3 0 0,-1 0 128 0,-1 2-128 0,-1-1 448 0,-1 2 48 9,-1 2 16-9,1-2 0 4,0 1 320-4,0 0 80 0,-3-1 16 0,-2 5 0 41,0 3-432-41,-2-1-96 0,-2 2-16 0,0 1 0 0,2 0-384 0,-2 1 0 0,-2 5 0 0,-1 1-176 0,-3-2-16 0,0 2 0 0,0 1 0-1,2 3 0 45,1 2-48-44,1 2-16 0,1-2 0 0,0 5 0 0,1 8 64 0,2 0 16 0,0-1 0 0,1 2 0 0,1 3 48 0,2 0 0 0,2 0 0 0,1-1 0 0,1-2-32 0,2 3 0 0,2 2 0 0,4-1 0 8,-1-1 0-8,4-3 0 12,-1-2 0-11,3 2 0-1,-1 3-48 0,3-2-16 0,0-1 0 1,2-1 0 0,-1-6 96-1,3-1 128 0,-1 1-208 8,1-5 80 5,4-3 128-13,-1-1 0 0,-1-2-144 0,2-3 144 0,4-3-160 0,0-3 160 17,-1-5-208-6,1-2 80-11,3-1 128 1,0-5 0-1,1-8 160 0,1-2-160 2,1-2 160-2,-1-5-160 0,-1-2 160 0,2-4-160 2,-2 0 160 2,0-1-160 8,0 1 160-12,-1-1-160 0,-3 1 0 0,0 1 0 0,0 0 0 0,-2-2 0 17,-3-1 176-15,-1 4-176-2,0 4 192 1,0 0-192 0,-3-2 320 0,-1 3-64-1,-2 6 0 1,0 3 0 13,-4 3 144-11,-2 4 32-3,-2 3 0 0,-2 10 0 0,0 0-112 0,0 0 0 24,0 0-16-21,0 0 0-3,0 0-128 1,0 0-32 2,0 0 0-3,-5 14 0 1,-3 0-144-1,2 5-192 1,-1 3 32-1,1 1 16 15,-1 2-48-15,2 4-16 1,1-1 0 0,1 4 0-1,1-1 208 0,2 1-176 0,2 2 176 1,2-2-160-2,1-5 160 8,1 2-192 5,0 1 192-12,3-4-192 0,2-5-96 0,-2-2-32 17,-1 1 0-5,1-1 0-11,3-3 96-1,-2-2 16 1,-1-5 0 0,1 2 0-1,2-5 16 0,0 0 16 0,-2-6 0 0,1-2 0 1,-1 1 176 0,1-2 0-1,0-2 0 15,0-5 0-9,-1-6 0-6,2-2 176 0,2-3-48 0,1-4 0 0,-2-2-128 0,-2-3 192-1,2-1-192 6,-1-1 192 9,-3-4-192-6,-1 2 0-8,0 3 0 0,-3-2 0 0,2-1 128 0,-2 3-128 0,-1 5 192 0,1 2-64 1,-1 6 176-1,-3 1 16 18,1 3 16-11,-1 2 0-7,-1 12 0 0,0 0 0-1,1-7 0 1,-1 7 0 0,0 0-128 0,0 0-16 14,0 0-16-11,0 0 0-3,-6 8-176 0,2 4-224 0,1 2 48 0,2 7 16 2,1 5-64-1,0 3-16 12,1 0 0-2,2 3 0-11,-1-2 240 1,2 0-176-1,2 0 176 1,-1-2-160 0,-1-4 160-1,2 2 0 0,3 2 0 14,2-5-128 0,-1-2 0-14,2-1 0 0,0-7 0 0,2 4 0 0,2 2-128 0,1-6 0 0,-3-8-16 0,3 1 0 3,2 0-16-2,1-3 0 0,1-3 0 14,0-4 0-10,-3-4 144-5,1-4 144 0,2-7-208 0,3-2 80 0,-2-3 128 0,-1-3 0 13,-2-8 0-1,2-2-128-12,0 0 128-1,-1-4 0 1,-3-2 0 0,-3-2 0 0,-1-2 0 0,-1 0 0 19,-2 1 128-13,-2-1-128-6,-3 0 432 0,-1 4 16 0,0 0 0 2,1 4 0-1,-1 0-80-1,-1 1-16 0,-3 2 0 1,1 6 0 3,2 4-64 11,-1 3-16-1,-3 4 0-14,1 4 0-1,1 4 160 1,-1 11 16 0,-1-8 16 0,1 8 0 0,0 0-256 0,0 0-48 0,0 0-16 0,-7 16 0 15,1 0-144-14,-1 5-256-1,1 2 64 0,-2 3 16 0,2 1-64 0,0 4-16 21,1 3 0-9,1 3 0-11,3-3 256-1,0 5-192 1,-1-2 192-1,2 6-192 0,3 1 192 0,-1 0 0 0,2-1-160 0,2 0 160 0,0 1 0 0,1-1 0 2,-2-6-144-1,1-1 144 17,1-3 0-7,-2-1 0-10,-1-2 0 0,1-2 0-2,-1-7-208 1,0-2 64 0,-1-3 16 0,-2-2 0 0,-1-2 128 0,0-2 0 13,0-10-144-6,0 9 144-7,0-9 0 0,0 0 0-1,0 0 0 1,0 0 0 1,0 0 0-1,0 0-224 0,-12-1 80 0,-1-7 16 12,-1-10 0-4,0 0 0-8,-2-2 0 0,0-2 0 0,2 1-128 0,-3-2 0 17,-1-3-16-10,-1 0 0-7,2 0 272 0,-2-2 0 0,-5 0 0 0,1-2 144 0,1 1-16 0,0-1 0 21,0 0 0-17,-2 1 0-4,-1-1 96 0,2 5 16 0,3 5 0 0,1 1 0 0,-2 4 160 2,4 2 48-1,4 6 0 1,1 2 0 12,0-2 64-4,2 3 0-8,1 3 16-2,2-3 0 1,2-2-96-1,1 3-32 0,4 3 0-1,0 0 0 1,0 0-176 0,0 0-32 0,0 0-16 6,0 0 0-3,8-9-176-3,2 2 0 23,2-3 0-15,1 4 0-7,4 2-192 0,1-5 192 0,2-3-160 1,5 3 160-1,5 2-160-1,0 2 160 0,0 0-160 1,1-1 160 0,2-1-144-1,0 3 144 0,1 1-128 0,-2-1 128 11,-4-2 0-10,-2 3-128-1,0-2 128 1,1 4 0-1,-3-6 0 1,1 3-160 7,-1 2 160-6,0-1 0-2,0-1-432 0,-1 1 32 9,-2 2 0-8,0 1 0 24,0-2-640-15,0 0-128-9,0 1-32 1,-2 0-15088-1</inkml:trace>
    </iact:actionData>
  </iact:action>
  <iact:action type="add" startTime="151970">
    <iact:property name="dataType"/>
    <iact:actionData xml:id="d72">
      <inkml:trace xmlns:inkml="http://www.w3.org/2003/InkML" xml:id="stk72" contextRef="#ctx0" brushRef="#br0">27694 13624 34095 0,'0'0'3024'0,"0"0"-2416"0,0 0-480 1,0 0-128 0,0 0 896 0,0 0 176 0,0 0 16 0,0 0 16 0,7-7-1296 0,4-3-272 0,1 0-48 0,1 1-16 0,2 0 208 0,2 1 32 0,-1 0 16 0,2 3 0 0,0 0 464 0,2 2 112 0,-1-1 16 0,4 2 0 0,-1-4 176 0,3 2 32 0,1 1 16 0,0 0 0 0,1 2-400 0,2-2-144 28,1 0 0-28,1 2 144 0,0-4-144 1,2 4 0 3,-1 1 0-5,0-4 0 1,-4-3 0 0,1 3 0 0,0 2 0 0,-2 0 0 0,-1-2 0 0,-2 3 0 0,-2-1 0 0,-4 0 0 30,-2 2-624-20,-4-1 0-9,-1 0 0-1,-11 1 0 0,0 0-2448 1,0 0-512 1,0 0-80-2,0 0-32 1</inkml:trace>
    </iact:actionData>
  </iact:action>
  <iact:action type="add" startTime="152266">
    <iact:property name="dataType"/>
    <iact:actionData xml:id="d73">
      <inkml:trace xmlns:inkml="http://www.w3.org/2003/InkML" xml:id="stk73" contextRef="#ctx0" brushRef="#br0">27658 13941 10127 0,'0'0'896'1,"0"0"-704"0,0 0-192 0,0 0 0 0,0 0 6560 0,0 0 1280 0,16-2 256 0,-2 0 48 0,1 1-6608 0,3 0-1344 0,4-4-192 0,4-1-160 0,3 1 160 0,0 0 0 0,-1-2 0 0,1 1 0 0,0-1 368 0,-1 5 0 0,-2 2 0 0,2-2 0 0,0-3-48 0,2 1 0 0,0-2 0 0,2 6 0 0,-1-3-128 0,2 1-48 0,-1-4 0 0,-2 4 0 0,-2 2-144 0,-2-2 0 42,0 0 0-24,0 0 0-17,0 2 0 1,-3-1 0-1,-1-3 0-1,-1 2 128-1,-1 2-320 2,-2 0-64-1,-1 0 0 0,0 1-16 2,-1-4-1344-2,-1 1-272 3,1-1-48-2,0 1-14464 0</inkml:trace>
    </iact:actionData>
  </iact:action>
  <iact:action type="add" startTime="153299">
    <iact:property name="dataType"/>
    <iact:actionData xml:id="d74">
      <inkml:trace xmlns:inkml="http://www.w3.org/2003/InkML" xml:id="stk74" contextRef="#ctx0" brushRef="#br0">29218 13301 29487 0,'0'0'2624'2,"0"0"-2112"-1,0 0-512 1,0 0 0-1,2-13 1776 6,2 0 240-6,3 0 48 0,-1 3 16 14,1-7-1376-8,2 2-256-7,1 4-64 1,3-2-16 0,2-2-368 0,-1 3 0 12,-4 2 0-11,3 3-192-1,2 1 192 0,-1 1-160 0,-1 1 160 0,1 5-160 6,2 3 160-6,0 0-160 3,-1 0 160 0,2 5-160 0,2 1 16 0,-1 3 0 9,0 1 0-12,0 0 0 0,1 0-48 0,-1 1 0 3,-1-1 0-3,0 3 0 3,-2 1-64 3,1 2-32 17,-2-1 0-17,-1 2 0-6,-1 0-160-1,0 0-16 1,-2 0-16 0,-1-1 0 23,-3 3 32-10,-2-5 0-13,-2 1 0 1,-2 4 0-1,-4 1 80 2,-4 2 32-3,-2 3 0 1,-2 0 0 0,1-4 336 0,-5 3 0 0,-4 6 0 1,1-5 0-1,-2 0 336 0,-3-5-16 1,-3-2 0 0,-2 5 0 13,1 3 208-13,-2-3 48-1,-2-6 0 1,4 2 0 0,0-2-16 0,2-1 0 0,2-3 0-1,0-2 0 5,3-2 16 10,3 0 16-15,2-5 0 1,3 0 0-2,3 1-80 3,2-2 0-2,2-1-16 1,6-6 0-1,0 0-48 0,0 0 0 13,0 0 0-3,0 0 0-9,0 0-128 0,0 0-16-1,10 7-16 0,3-3 0 0,4-3-288 0,1 0 160 1,3 0-160 16,3-2 128-15,2-1-128-2,1-4 192 0,0 1-192 0,2-1 192 0,2 0-64-1,1-1 0 2,-1-4 0-1,-1 3 0 7,-1 2-128-7,-1-3 0 28,0 2 0-26,-1 1 0-2,-1-2 0 0,-1 1 0 0,-2-3 0 2,-2 2 0 0,-1 3 0-2,-2 0 0 0,-4 1 0 1,-2 0 0 3,0-1 0-5,-2 3-256 16,-10 2 64-15,0 0 16 0,11-6-160 0,-11 6-48 0,0 0 0 0,0 0 0 19,0 0-384-17,0 0-64-2,0 0-32 0,0 0 0 2,0 0-1920 0,0 0-384 0,0 0-80-1</inkml:trace>
    </iact:actionData>
  </iact:action>
  <iact:action type="add" startTime="153966">
    <iact:property name="dataType"/>
    <iact:actionData xml:id="d75">
      <inkml:trace xmlns:inkml="http://www.w3.org/2003/InkML" xml:id="stk75" contextRef="#ctx0" brushRef="#br0">30049 13677 8287 0,'0'0'736'1,"0"0"-592"0,0 0-144 0,0 0 0 0,0 0 7488 0,10-4 1456 0,1 1 288 0,2-1 64 0,2-1-7872 0,2 1-1568 0,2-1-320 0,1 0-64 0,-1-3 16 0,1 0 0 0,-1 0 0 0,1 4 0 0,1 3 512 0,0 0 320 0,-2-3-32 0,3 2-16 0,1 2 176 0,1 0 48 0,2-1 0 0,6-2 0 0,2 2-320 0,1-4-176 0,0 0 192 0,1 2-192 38,1-2 0-38,-1 0 0 3,1 2 0-4,-3-1 0 1,-3 0 0 0,2-1 0 0,1 1 0 0,-2-2 0 0,0 0-224 0,-1 3 48 0,-3-1 16 0,0 0 0 0,-2 0-160 0,-3 0-16 0,0-1-16 0,-1-1 0 24,-1 1-528-4,-6-1-96-20,-3-1-32 0,-2 1 0 0,0 0-720 3,-5 0-160-3,-1-4-32 0,-4 10 0 0,0 0-96 1,2-14-32-1,-4 0 0 0,-4-3 0 1,-3-1-112 1,-2 1-16 0,-4 0-16 0,-3 0 0-2,-4-1-144 13,0 0-32-13,-2-2 0 1,-3 0 0-1,-6-2 1840 0,1 0 352 1,-1 3 176-1,2-1-160 1,2 2 2592-1,4 2 512 23,3 4 96-10,3 1 32-12,2-1-576 0,2 4-128-2,4 6 0 3,1-1-16-2,10 3-816 0,-9-3-144 0,9 3-48 0,0 0 0 1,0 0-160-1,0 0-32-1,0 0-16 1,0 0 0 0,0 0-272 0,0 0-48 0,-4 9-16 0,0 1 0 1,4-10-240-1,-3 10-48 20,1 3-16-15,1-3 0-5,1-10-112 0,3 20-32 0,-1 2 0 0,1-2 0 0,-1 1-96 0,1 2-32 11,1-3 0-6,1 4 0-5,0 2-16 0,1 1 0 0,-1-1 0 0,0 2 0 22,1 5-208-14,1 2 176-7,0 3-176 0,-2 0 160 1,0-2-160-1,-1 1 0-1,-2-1 0 0,1 3 0 0,0-1 0 1,-1-4 0-1,0-7 0 1,-1-2 0 6,0 1 128-7,2-4-128 0,1-1 0 0,-2-4 128 25,0-4-128-23,-1 0 0-1,-1-5 144-1,0-8-144 3,4 11 0-3,-4-11 0-1,0 0 0 1,0 0 128 0,0 0-432 0,0 0-80 6,4 11 0-4,-4-11-16 20,0 0-384-11,0 0-80-10,0 0-16 0,0 0-10352 0,8-8-2080 0</inkml:trace>
    </iact:actionData>
  </iact:action>
  <iact:action type="add" startTime="154663">
    <iact:property name="dataType"/>
    <iact:actionData xml:id="d76">
      <inkml:trace xmlns:inkml="http://www.w3.org/2003/InkML" xml:id="stk76" contextRef="#ctx0" brushRef="#br0">31615 12817 36863 0,'0'0'3264'0,"0"0"-2608"1,0 0-528 0,0 0-128 0,0 0 1088 0,0 0 176 0,0 0 32 0,0 0 16 0,11 3-1312 0,-1-2-272 0,-10-1-48 0,13 4-16 0,-1 1 16 0,0-1 0 0,-1-1 0 0,1 2 0 0,-2 2 320 0,2-1-176 0,0 2 176 0,0 1-128 0,-1 3 128 0,1-3 0 0,1 3-144 0,0 0 144 0,-2-2 0 0,0 3-144 45,2 1 144-27,-1 2 0-17,-1-3-192-1,-2 1 192-1,-2 3-192 2,0 2 192-1,-1 0-480 0,-2 1 16 11,-2 1 0-12,-4-1 0 2,0 3 240 0,-2-3 48 0,-4 6 16 0,-2 1 0 0,-2-5 384-1,-2-1 80 0,-3-3 16 0,-2 1 0 0,-1 1 112 0,-3-1 16 0,0-2 16 0,-3 0 0 0,-2-1-224 13,1 1-48-13,0 0-16 0,-1 0 0-1,2-3 16 3,3-1 0-1,2-1 0 0,3 0 0 0,3-1-32-1,4-3 0 0,0-1 0 1,3-6 0 0,8-1 16-1,0 0 0 0,0 0 0 0,0 0 0 12,0 0-48-11,0 0-128-1,0 0 192 0,0 0-64 1,13 1-128-1,2-2-192 1,-2 0 32-1,8-1 16 23,6 4 144-23,0-4-192 0,1-1 192 0,0 1-192 0,2 2 192 0,2 0-128 8,-1-1 128-8,0 1-128 1,1 0 128-1,-1 3 0 0,0 0-144 0,-1 3 144 18,-3-1 0-12,-2 0-144-6,-1-2 144 0,-3 2 0 0,-2 3-144 0,-2-2 144 0,-3 2 0 0,-1-1-144 13,-2-3 144-7,-3 5 0-6,-4 1 0 0,-2 3 0 0,1 3-160 0,-6 1 160 20,-6 4-192-16,-4 5 192-5,-4-2 0 1,-2 1 0 1,-5-1 128-1,-2 2-128 1,-4 9 240-1,-1-2-48 0,-3-5-16 1,-1 1 0 3,-2 1 0-3,-1-1 0 5,-1-1 0-5,-5 0 0-1,-6 2-176 1,1 0 0 10,-2-2 0-10,-5 2 0 28,-5 3-1568-22,-5 2-240-7,-3-1-48 0,-4-4-16 0</inkml:trace>
    </iact:actionData>
  </iact:action>
  <iact:action type="add" startTime="155417">
    <iact:property name="dataType"/>
    <iact:actionData xml:id="d77">
      <inkml:trace xmlns:inkml="http://www.w3.org/2003/InkML" xml:id="stk77" contextRef="#ctx0" brushRef="#br0">26274 15969 35007 0,'0'0'3120'19,"0"0"-2496"-18,0 0-496 0,10-3-128-1,1-1 752 1,4-1 128 0,5-3 16 0,3 0 16 0,3-2-912 0,6 2-144 0,2-4-48 0,1 2-16 0,1-1 208 0,3 1 0 0,-2-3-160 0,-1 2 160 0,1 2 0 0,-2 1 0 0,-1 1 0 0,0-1 0 0,1-1 0 0,-2 1 0 0,-3 1 0 0,1 1 0 0,0-1 0 0,2 1 0 0,-1 1 0 0,-2-1 0 0,-1 2 0 0,-1 2-192 0,0-3 0 0,0 1 16 24,-1 0-1536-7,-2-1-304-17,-1-1-64 3,-3 4-16 1,-2 2-1072-2,-4-2-224-3,1 0-32 2,-16 2-16 2</inkml:trace>
    </iact:actionData>
  </iact:action>
  <iact:action type="add" startTime="155825">
    <iact:property name="dataType"/>
    <iact:actionData xml:id="d78">
      <inkml:trace xmlns:inkml="http://www.w3.org/2003/InkML" xml:id="stk78" contextRef="#ctx0" brushRef="#br0">26781 16062 12895 0,'-25'13'1152'5,"8"-6"-928"-4,-1 1-224-1,1 1 0 1,4-3 4704 0,3-2 896 0,10-4 176 0,-11 3 48 0,2-2-3776 0,9-1-736 0,0 0-160 0,0 0-16 0,0 0-400 0,0 0-80 0,9-5-16 0,3 0 0 0,1 1-32 0,1-3-16 0,2 1 0 0,5-1 0 0,5 0 112 0,0-1 32 0,0 0 0 0,3-1 0 0,1-2-512 0,1 1-96 0,0-2-128 0,3 3 176 0,3 0-176 0,2 0 0 1,1 0 0-2,-2 0 0 1,-5-1-176 1,2 4 48-1,-1-1 0 0,0 0 0 0,1-1-240 0,-1 2-32 0,-3 1-16 0,-1 1 0 0,-1-2-480 0,-2-1-112 0,0 0-16 0,-1 1 0-1,-2 0-1344 1,-1-2-288 1,0-1-48 0,-3-2-7392 0,3 6-1472 0</inkml:trace>
    </iact:actionData>
  </iact:action>
  <iact:action type="add" startTime="156497">
    <iact:property name="dataType"/>
    <iact:actionData xml:id="d79">
      <inkml:trace xmlns:inkml="http://www.w3.org/2003/InkML" xml:id="stk79" contextRef="#ctx0" brushRef="#br0">28455 15278 32255 0,'0'0'2864'7,"0"0"-2288"-6,0 0-576 0,0 0 0 0,0 0 832 0,0 0 48 6,0 0 16-3,0 0 0 6,0 11-1280-9,0 2-256 0,-1 2-64 2,-1-1 0 10,2 3 32-12,-1 3 0 1,0 2 0-1,-2 1 0 0,-2 1 672 1,1-1 0 1,1 3 0-2,2 3 0 0,-2 1 192 0,1 0 0 8,-1 0 16-8,2 1 0 5,1 4-208-4,0-1 0 6,0 0 0-7,3 1 0 1,-1 2 0-1,1-5 0 19,-1-2 0-20,2-5 0 1,0-4 0 0,1-1 144 15,2 0-144-11,1-4 128-3,0-2-128 1,2-1 0-2,0-1 0 1,2 0 0-1,0-3 0 0,4 0 0 6,1 0 0-6,1-2 0 10,-3-1 0-9,4 1 0 0,-2-2 0-1,1-1 0 1,0-1 0 1,0 0 0 17,2 0 0-15,-1 0 0-4,0-2 224 0,-4-1-32 0,0-3-16 0,2 2 0 0,2 1-16 0,-1 1 0 19,-2 1 0-11,-3-1 0-8,-1-1-160 0,0 0 128 0,-3 0-128 0,0 1 128 0,-9-1-128 0,10 3 0 11,-2 3 0-1,-8-6 0-11,0 0 0 1,0 0 0 0,5 10 0 0,-2 0-176 0,-3 0-48 0,-3 5-16 17,-2 2 0-11,-3 1 0-6,-2-1 240 0,-2 2 0 1,-5 4 0 0,-1 1 0-1,-2 2 224 0,1-1 96 0,-1 0 0 0,-2 2 16 4,-1 3-48 10,-1-1-16-14,1-5 0-1,1-5 0 1,-1 5-16-1,3-6-16 20,1 0 0-11,1-4 0-8,1-2-64 0,1-1-16 0,2-2 0 0,0-3 0-1,-1-1-160 2,4-2 0-1,-1 0 0 1,1-3 0 6,1-3-208 0,-2-1-128-7,1 0-32 0,-2-5 0 21,0-4-528-12,-1-4-128-7,-2-9 0-2,0-7-13248-1</inkml:trace>
    </iact:actionData>
  </iact:action>
  <iact:action type="add" startTime="157164">
    <iact:property name="dataType"/>
    <iact:actionData xml:id="d80">
      <inkml:trace xmlns:inkml="http://www.w3.org/2003/InkML" xml:id="stk80" contextRef="#ctx0" brushRef="#br0">28279 15349 40031 0,'0'0'1776'1,"0"0"352"0,0 0-1696 0,0 0-432 0,10-4 0 0,2-2 0 0,4-3 160 0,-1 2-160 0,2 2 192 0,0-2-192 0,4-3 0 0,0 2 0 0,0-2 0 0,0 2-192 0,-2 1 192 0,1 4 0 0,-1-1 144 0,2 0-144 0,-1 1 400 0,2 2-16 0,0-1 0 0,0 1 0 0,0-3-112 0,1 2-16 0,-3 2-16 0,1-3 0 0,0 0-240 0,0 2 128 0,-1 1-128 0,0 0 0 0,-1 0 0 0,-5 0 128 0,-2 0-128 0,0 0 0 0,-1 0 0 0,0 0 0 0,-11 0 0 0,0 0 0 0,11-2-192 0,0 2-96 0,-11 0-16 0,0 0 0 32,0 0-2288-32,0 0-464 0,0 0-80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0-05-11T14:24:11.115"/>
    </inkml:context>
    <inkml:brush xml:id="br0">
      <inkml:brushProperty name="width" value="0.05292" units="cm"/>
      <inkml:brushProperty name="height" value="0.05292" units="cm"/>
      <inkml:brushProperty name="color" value="#FF0000"/>
    </inkml:brush>
  </inkml:definitions>
  <iact:action type="add" startTime="11608">
    <iact:property name="dataType"/>
    <iact:actionData xml:id="d0">
      <inkml:trace xmlns:inkml="http://www.w3.org/2003/InkML" xml:id="stk0" contextRef="#ctx0" brushRef="#br0">6001 5940 20271 0,'-5'7'448'3,"-2"-3"80"-2,1-4 32 0,-1-2 16 0,-1 0-576 0,1-2 0 1,-1 3 0-1,0 3 0 3,0 3 1744-3,-2 1 240 5,-1-1 64-5,1 1 0 8,-1 4-832-8,1 1-144 2,-2 2-48-2,2 2 0 5,-1-2 0-5,0 2 0 9,-2 2 0-9,1 5 0 2,1 3-816-2,2 1-208 9,-1 0 0-8,1 4 0 1,2 4 0-2,2 1 0 5,1-1 0-5,4 3 0 5,3 3 0-5,2 1 0 11,3-2 0-12,2-1 0 17,2-2 0-15,1-1 0-1,3 0 0 0,2-2 0 0,1-6 0 0,2 0 0 7,3-4 0-3,2-1 0-4,3-5 0 0,0-4 0 11,1-5 0-11,3-4 0 0,4-5 0 0,0-6 0 12,1-3 0-11,1-6 0-1,-1-5 0 0,-1-5 0 10,-5-3 0-10,-1-2 0 0,-2-5 0 0,-3-6 0 13,-2-1 0-13,-5 0 0 0,2 1 0 0,-4-4 0 13,-4-3 0-12,-5 10 0-1,-2 1 0 0,-2-1 0 0,-4-2 0 0,-4 2 0 9,-3 0 0-8,-4 0 0 14,-2-1 0-15,-5 1 0 0,-9-10 0 0,-3 6 0 0,-4 4 0 0,-3 8 0 16,-2 5 864-15,-3 8 128-1,-1 7 32 0,0 5 0 0,0 2 0 0,0 10 0 7,0 7 0-7,9 0 0 0,0 4-832 0,-1 4-192 9,0 5 0-9,4 3 0 19,2 2-768-15,3-1-208-4,4 0-48 0,1 8 0 0</inkml:trace>
    </iact:actionData>
  </iact:action>
  <iact:action type="add" startTime="12468">
    <iact:property name="dataType"/>
    <iact:actionData xml:id="d1">
      <inkml:trace xmlns:inkml="http://www.w3.org/2003/InkML" xml:id="stk1" contextRef="#ctx0" brushRef="#br0">11415 3405 31327 0,'0'0'688'4,"0"0"144"-3,0 0 16 0,0 0 48 0,0 0-720 0,-1 6-176 0,-4 1 0 0,2-1 0 13,2 5-784-13,-2 2-192 0,1 2-48 0,0 4 0 0,5 1 832 0,1 12 192 1,0-1 0-1,2 4 0 6,3-1 0-6,3 5 0 5,4 2 0-5,-1 2 0 7,2 2 0-7,3-2 0 5,0-4 0-5,2-1 0 6,2-5 0-6,5-2 0 8,0-5 0-8,2-4 0 1,0-3 768-1,5-5 208 9,-1-2 48-10,3-6 0 11,2-6-832-7,0-6-192-3,-2-7 0 0,1-6 0 13,2-4 0-13,-1-7 0 0,-3-9 0 0,-2-4 0 10,-1-7 0-8,-4-2 0-2,-3-4 0 0,-3-1 0 1,-5 1 0-1,-3 0 0 10,-4 1 0-9,-3 3 0-1,-5-2 0 0,-7 5 0 10,-5-1 0-8,-4 3 0-2,-4 5 864 0,-8 5 128 13,-6 1 32-13,-3 6 0 0,-3 6-832 0,-3 5-192 11,-4 8 0-10,0 7 0-1,-2 6 864 0,1 7 128 11,-1 6 32-11,-2 7 0 0,0 3-832 0,0 7-192 12,0 5 0-12,2 6 0 0,6 6 0 0,2 5 0 13,-3 5 0-9,8 3-17152-4</inkml:trace>
    </iact:actionData>
  </iact:action>
  <iact:action type="add" startTime="13008">
    <iact:property name="dataType"/>
    <iact:actionData xml:id="d2">
      <inkml:trace xmlns:inkml="http://www.w3.org/2003/InkML" xml:id="stk2" contextRef="#ctx0" brushRef="#br0">11962 7030 23951 0,'-7'28'512'3,"1"-21"128"-2,-2 3 0 0,0 0 64 0,1 2-576 0,-2 2-128 0,-2 4 0 0,0 4 0 4,2 3 848-3,1 3 144 1,0 2 32-2,3 5 0 2,4 5-832-2,2 6-192 7,0 2 0-7,3 6 0 5,4 4 864-5,3 3 128 5,0 3 32-5,2 3 0 7,2-1-832-8,0-2-192 9,2-4 0-7,2-2 0 17,-1-4 0-17,1-2 0-1,4-9 0 0,-1 1 0 0,1-8 0 0,1-3 0 9,0-5 0-8,0-3 0-1,-2-3 0 0,0-6 0 12,0-6 0-11,1-2 0-1,0-3 0 0,0-3 0 10,1-6 0-10,-1-5 0 0,2-4 0 0,-3-7 0 11,-2-2 0-11,-1-6 0 0,1-4 864 0,-3-3 128 14,-4-3 32-12,-3-4 0-2,-2-2-832 0,-4-1-192 0,-4-1 0 0,-5 0 0 11,-4 0 0-11,-4 1 0 0,-4-2 0 0,-3 2 0 11,-3 2 0-7,-3 4 0-4,-3 5 0 0,-2 0 0 0,-3 3 0 0,-3 8 0 5,0 3 0 0,0 8 0-5,1 10 0 0,0 4 0 8,2 9 0-6,4 6 0-2,3 2 0 0,2 7 0 10,-1 6 0-10,8 3-10336 18,6 5-2112-15</inkml:trace>
    </iact:actionData>
  </iact:action>
  <iact:action type="add" startTime="13697">
    <iact:property name="dataType"/>
    <iact:actionData xml:id="d3">
      <inkml:trace xmlns:inkml="http://www.w3.org/2003/InkML" xml:id="stk3" contextRef="#ctx0" brushRef="#br0">18763 4908 27647 0,'0'0'608'1,"-6"-5"128"0,-1-2 32 0,-2 1 0 0,0-2-624 0,-3 2-144 0,-1 0 0 4,0 2 0-4,-1 1 848 0,-1 1 144 4,0 1 32-4,-6 1 0 6,8 6 0-6,0 2 0 4,-2 1 0-4,4 1 0 7,0 2-832-7,1 3-192 8,-1 1 0-9,4 4 0 3,0 1 0-2,3 1 0 6,2 4 0-6,2 4 0 5,2 0 0-5,5 3 0 7,2 3 0-7,6 11 0 7,4-4 0-7,2-6 0 9,1-6 0-10,5-4 0 11,2-5 0-1,2-2 0-9,0-2 0-1,3-5 0 1,3-4 0 0,-7-6 0 11,1-4 0-11,3-4 0 0,0-3 0 0,1-4 0 12,2-1 0-12,-4-4 0 0,0-6 0 0,-2-2 0 10,-2 0 0-9,5-12 0-1,-4 0 0 0,-5-2 0 19,-6 1 0-14,-4 1 0-5,-5 1 864 0,-5 1 128 0,-4-1 32 0,-6 5 0 0,-6-4 0 0,-6 4 0 4,-6-3 0-3,-4 1 0-1,-6 2-832 0,-4 6-192 7,-8 4 0-2,0 6 0-5,-4 3 0 0,1 8 0 9,6 6 0-9,-3 9-12512 19,-3 8-2544-14</inkml:trace>
    </iact:actionData>
  </iact:action>
  <iact:action type="add" startTime="14514">
    <iact:property name="dataType"/>
    <iact:actionData xml:id="d4">
      <inkml:trace xmlns:inkml="http://www.w3.org/2003/InkML" xml:id="stk4" contextRef="#ctx0" brushRef="#br0">5257 7343 31327 0,'-15'13'688'2,"9"-13"144"-1,-2-8 16 0,0 1 48-1,0 1-720 1,0-7-176 0,1-8 0 0,-3 3 0 2,4 3 0-1,-2-2 0 3,0-2 0-4,-1 1 0 1,1 1 0-1,1 3 0 6,0 1 0-6,1 2 0 4,-4 1 848-4,1 1 144 7,-1 2 32-7,-2 1 0 5,-1 3-832-5,-4 3-192 7,-1 3 0-7,-2 3 0 3,-2 1 864-3,0 3 128 10,0 6 32-10,-2 1 0 2,2 2-832-2,1 1-192 6,2 1 0-6,1 0 0 17,1 3-768-8,2 1-208-10,4-3-48 1,3 2 0 1,1-1 832-1,3 1 192 0,4-2 0 0,4 1 0 5,3-3 0-5,4-2 0 13,5-2 0-12,4-3 0-1,-2-3 0 0,5 1 0 11,6-2 0-8,4-3 0-3,1-2 0 0,2 0 0 0,2 1 0 0,-2-3 0 15,1-1-864-15,-2 3-128 11,-1-3-32-9,-1 2 0-2,-4-1 832 0,0 2 192 0,-4 2 0 0,-3 1 0 0,-2 1 0 0,-5 4 0 5,-4 1 0-2,-3 4 0-3,-2-3 0 0,-3 4 0 9,-6 3 0-6,-3 3 0-3,-4-1 768 0,-1 3 208 11,-2 3 48-11,-3 0 0 0,-2-1 0 0,-3 1 0 12,-3-4 0-11,2 1 0-1,-2 1-832 0,0-3-192 10,1-6 0-9,0-1-11424 12,4-4-2336-12</inkml:trace>
    </iact:actionData>
  </iact:action>
  <iact:action type="add" startTime="15319">
    <iact:property name="dataType"/>
    <iact:actionData xml:id="d5">
      <inkml:trace xmlns:inkml="http://www.w3.org/2003/InkML" xml:id="stk5" contextRef="#ctx0" brushRef="#br0">20046 4671 20271 0,'0'0'448'1,"0"0"80"0,-7 2 32 0,2 5 16 0,1 3-576 0,2 2 0 0,0 2 0 0,2 2 0 3,2 2 928-2,0 3 80 2,2 6 16-3,1 5 0 6,2-2-832-6,-1 2-192 9,0 2 0-9,0 3 0 2,-1 0 0-2,3 2 0 5,-1 2 0-5,1 2 0 5,-2 3 0-5,1-1 0 6,-3 1 0-6,1-2 0 8,1-2 864-4,-1-3 128 6,1-4 32-9,-1-1 0 17,1-3-1648-17,2-2-320-1,0-4-64 0,0-2-16 0,0-2 832 0,0-4 192 0,-2-4 0 0,1-4 0 10,0-2-864-10,0-1-128 1,-3-2-32-1,-4-4 0 0,0 0 832 5,5-4 192-5,0-4 0 0,-2-2 0 16,-2-2 0-14,-1-6 0-2,0-3 0 0,-2-2 0 0,-2-3 0 0,-3 0 0 5,-1-1 0-3,-1 0 0 0,-1-3 0-2,-2 1 0 9,-2 2 0-7,-2 1 0-2,-1 1 0-1,-2 2 0 15,-2 1 0-12,0 3 0-2,0 4 1600 0,0 3 352 11,-1 2 80-11,0 3 16 0,1 3 0 0,0 3 0 11,0 2 0-11,3 2 0 0,0 1-832 0,-1 2-144 1,2 1-48-1,2-3 0 9,-1-2 0-7,3 2 0-2,3 3 0-1,2 0 0 13,1 0-816-12,7-7-208 17,0 0 0-17,0 0 0 0,0 0 0 0,12 1 0 0,4-1 0 0,5-1 0 9,3-3 0-9,4-3 0 0,6 0 0 0,5-2 0 12,4-2 0-12,1-3 0 0,0-2 0 0,3 2 0 18,3-2 0-18,-1 3 0 0,1-4 0 0,1 2 0 0,-3-2 0 0,-1 0 0 5,0-2 0-5,-3 2 0 20,-3 0-2416-20,-5 2-528 0,28-10-96 0,-23 8-32 0</inkml:trace>
    </iact:actionData>
  </iact:action>
  <iact:action type="add" startTime="16129">
    <iact:property name="dataType"/>
    <iact:actionData xml:id="d6">
      <inkml:trace xmlns:inkml="http://www.w3.org/2003/InkML" xml:id="stk6" contextRef="#ctx0" brushRef="#br0">13153 3162 23951 0,'0'0'512'0,"0"0"128"1,0 0 0 0,8 0 64-1,-8 0-576 1,7-5-128 10,-2-2 0-10,-1 0 0 0,-2-6 1664 0,1-1 320 0,-1 0 48 0,1-2 16 5,-2-2-832-5,1-3-144 6,-1-2-48-6,-1-1 0 5,0 1 0-5,0-4 0 9,-4-2 0-8,0-1 0 1,0 0-816-2,-4 0-208 6,-2 0 0-6,0 0 0 6,-1 0 0-7,-2 0 0 7,-1 0 0-5,-3 4 0 3,-3 2 0-4,-1 4 0 6,1 1 0-6,-3 1 0 8,0 4 0-9,-2 3 0 12,0 2 0-9,2 5 0-2,-2 6 0 0,2 4 0 8,-1 6 0-8,2 6 0 19,0 6-768-19,4 4-208 0,-3 5-48 0,4 7 0 0,2 7 832 0,5 4 192 7,2 1 0-6,4 3 0-1,3 0 0 0,2-1 0 11,2-4 0-10,3-3 0-1,4-4 0 0,0-4 0 11,2-2 0-8,1-6 0-3,1-6 0 0,2-6 0 0,1-4 0 0,1-9 0 15,0-3-864-14,2-6-128 6,1-7-32-2,-2-5 0-5,1-6 832-1,-2-3 192 1,2-4 0 0,-3-3 0 0,-3-3 0 0,1-2 0 5,1-2 0-5,-3 3 0 15,-4 2 0-13,-1-1 0-2,-1 3 0 0,-3 3 0 0,-1 5 768 0,1 2 208 12,-2 5 48-12,0 3 0 0,1 2-832 0,-3 3-192 10,-3 4 0-10,3 4 0 0,0 0 864 0,2 9 128 13,-5 5 32-13,0 3 0 0,3 7-832 0,0 3-192 12,0 3 0-12,2 3 0 0,-4 2 0 0,4-1 0 13,0 2 0-13,4-2 0 0,0-2 0 0,2 0 0 14,1 2 0-13,1 0 0-1,3 0 0 0,2 1 0 0,0 2 0 0,2 0-17152 9</inkml:trace>
    </iact:actionData>
  </iact:action>
  <iact:action type="add" startTime="16832">
    <iact:property name="dataType"/>
    <iact:actionData xml:id="d7">
      <inkml:trace xmlns:inkml="http://www.w3.org/2003/InkML" xml:id="stk7" contextRef="#ctx0" brushRef="#br0">13016 7286 35007 0,'-2'-20'1552'1,"0"14"320"0,0-2-1488 0,0 1-384 7,1 1 0-5,1 6 0-2,0 0 896 0,0 0 96 10,0 0 32-10,0 0 0 0,0 0 0 0,0 0 0 5,0 0 0-5,-4 8 0 7,3 5-832-7,1 0-192 4,-4 0 0-4,4 6 0 7,4 7 0-7,0 3 0 7,1 1 0-7,2 4 0 3,0 4 0-2,4 6 0 3,3 7 0-4,2 6 0 5,0 6 0-5,2 6 0 9,1 5 0-10,3 6 0 13,3 2 0-12,-1 1 0 0,-1 2 0 0,1-1 0 15,-2-1 0-15,-3-6 0 0,1-5 0 0,-3-8 0 10,-1-6 0-10,-2-6 0 0,-4-6 0 0,1-7 0 13,-1-4 0-10,-2-5 0-3,-2-2 0 0,0-9 0 0,-2-6 0 0,1-5 0 7,-1-1 0-6,-4-7 0 18,0 0-768-18,0 0-208-1,2-7-48 0,2-5 0 0,0-5 832 0,0-5 192 6,1-6 0-5,3-4 0-2,1-4 0 1,3-6 0 11,4-5 0-11,1 3 0 0,0 5 0 0,2 2 0 12,2 1 0-12,4 0 0 0,2 6 0 0,0 4 0 15,0 4 0-15,0 7 0 0,2 0 0 0,1 7 0 0,-3 4 0 0,0 3 0 13,-1 2-864-11,0 6-128 9,-3 5-32-9,-2 2 0-2,-5 4 832 0,0 3 192 0,-5 1 0 0,-5 3 0 0,-2 1 768 0,-3 3 208 5,-5 0 48-5,-2 3 0 0,-5 1-832 0,1-6-192 16,-3 0 0-16,-5 3 0 0,-4 2 0 0,-5-1 0 11,-5-2 0-10,-3 1 0-1,-6 2 0 0,-3 2 0 9,-4-2 0-9,-16 8-11424 16,-1-2-2336-16</inkml:trace>
    </iact:actionData>
  </iact:action>
  <iact:action type="add" startTime="17570">
    <iact:property name="dataType"/>
    <iact:actionData xml:id="d8">
      <inkml:trace xmlns:inkml="http://www.w3.org/2003/InkML" xml:id="stk8" contextRef="#ctx0" brushRef="#br0">6581 6106 31327 0,'0'0'688'2,"7"-4"144"-1,-1 0 16 0,5-1 48 0,2-2-720 0,2 1-176-1,2-2 0 2,3 1 0 1,1 1 0-2,1-1 0 6,1 0 0-6,9-1 0 5,0 1 0-5,1 1 0 5,1-3 0-5,1 0 0 6,1-1 0-6,3 0 0 10,-6 2 0-10,6-2 0 1,8-5 0-1,5-4 0 5,4-7 0-5,7-4 0 11,3-3 0-12,7-2 0 4,8-3 0-3,27-13 0 9,3-2 848-9,4-2 144 19,4-1 32-19,3-4 0 0,7-5-832 0,2 0-192 0,2 2 0 0,0 3 0 7,1 3 0-7,-26 11 0 0,4-3 0 0,4-4 0 12,3-1 0-12,0-2 0 0,2 0 0 0,-3 0 0 13,1-4 0-13,28-13 0 0,-14 3 0 0,-8 5 0 12,-6 3 0-9,-8 0 0-3,-7 0 0 0,-9 6 0 0,-6 5 0 0,-8 5 0 7,-8 6 0-6,-4 3 0 19,-8 3-768-20,-7 6-208 0,-6 3-48 0,-10 7 0 0,-8 1 832 0,-5 5 192 5,-9 4 0-4,-5 0 0-1,-5 5 0 0,-6 3 0 12,-7-3 0-12,-5 3 0 14,-4 1-3328-14,-5 3-608 0,-32 7-128 0,7-4-32-1</inkml:trace>
    </iact:actionData>
  </iact:action>
  <iact:action type="add" startTime="17901">
    <iact:property name="dataType"/>
    <iact:actionData xml:id="d9">
      <inkml:trace xmlns:inkml="http://www.w3.org/2003/InkML" xml:id="stk9" contextRef="#ctx0" brushRef="#br0">10385 3849 31327 0,'0'0'688'1,"0"0"144"0,0 0 16 0,0 0 48 0,2-8-720 0,4-1-176 2,3 0 0-1,4 1 0-1,3 2 848 0,2-1 144 7,3-5 32-6,5 2 0 2,2 1-832-3,2 1-192 4,2 4 0-4,1-2 0 6,-1 0 0-6,4 4 0 5,0 1 0-5,1-1 0 6,0 2 0-6,0 2 0 5,-2-1 0-5,-2 4 0 5,-2 4 0-5,-2 2 0 10,-2 0 0-10,-3 4 0 1,-4 3 0-1,-4 2 0 7,-6 2 0-7,-6 4 0 4,-5 4 0-1,-8 4 0 4,-8 5 0-7,-4 4 0 13,-4 2 0-13,-7 5 0 0,-7 2 0 0,-6 4 0 15,-3 4 0-14,-4 4 0-1,-8 4 0 0,-5 1-15520 11</inkml:trace>
    </iact:actionData>
  </iact:action>
  <iact:action type="add" startTime="18320">
    <iact:property name="dataType"/>
    <iact:actionData xml:id="d10">
      <inkml:trace xmlns:inkml="http://www.w3.org/2003/InkML" xml:id="stk10" contextRef="#ctx0" brushRef="#br0">6439 6228 31327 0,'0'0'688'3,"0"0"144"-2,0 0 16 0,0 0 48 0,5 10-720 0,6-10-176 0,2 3 0 0,1 3 0 5,3 0 0-5,3 2 0 7,-1 2 0-7,5 5 0 2,3 3 0-2,3-1 0 4,4-3 0-4,4 3 0 6,3 5 0-6,2 1 0 5,3-1 0-5,2 0 0 8,4 0 0-8,-7-4 0 4,4 1 0-4,7 0 0 6,7 3 0-2,3 2 0 8,5 2 0-12,3 3 0 0,6-1 0 0,4 2 0 14,6 3 0-11,25 10 0-3,-3 4 0 0,3 1 0 0,4-1 0 0,2-3 0 10,-3-2 848-10,4 0 144 0,3-2 32 0,1-1 0 8,-1 0-832-5,-24-7-192-3,3 3 0 0,6 1 0 11,2 1 0-11,3-1 0 0,-1 0 0 0,1-3 0 13,4 1 0-10,24 9 0-3,-9-5 0 0,-3-3 0 0,-6-3 864 0,-5-4 128 7,-8 1 32-5,-4-2 0-2,-4 1-832 0,-2-2-192 14,-5-3 0-13,-7 1 0-1,-4 1 0 0,-7-2 0 9,-5-3 0-8,-6 0 0-1,-4-1 864 0,-7-1 128 13,-3-5 32-11,-6 0 0-2,-5-1-832 0,-2-1-192 0,-8-1 0 0,-3-3 0 7,-1 0 0-7,-5-3 0 17,-6-2 0-16,-4 0 0-1,-1-2 0 0,-4 0 0 0,-2 1 0 0,-7-1 0 12,0 0-768-12,0 0-208-1,-5-9-48 1,-2-7 0 0</inkml:trace>
    </iact:actionData>
  </iact:action>
  <iact:action type="add" startTime="18757">
    <iact:property name="dataType"/>
    <iact:actionData xml:id="d11">
      <inkml:trace xmlns:inkml="http://www.w3.org/2003/InkML" xml:id="stk11" contextRef="#ctx0" brushRef="#br0">11084 7093 23951 0,'-5'4'512'1,"-2"-2"128"0,-2-2 0 0,2 0 64 0,-3 0-576 0,3 0-128 2,-1 0 0 0,1 2 0-2,1 0 848 0,-1 0 144 5,7-2 32-5,0 0 0 4,0 0 0-4,0 0 0 6,0 0 0-6,0 0 0 5,0 0 0-5,0 0 0 6,0 0 0-6,0 0 0 6,0 0-832-6,0 0-192 8,0 0 0-8,8 5 0 2,1 0 0-2,0 1 0 6,0 1 0-6,1 1 0 6,0 1 0-6,3 1 0 5,3 2 0-5,2 2 0 6,3 2 0-6,1 4 0 8,4 3 0-9,1 2 0 10,2 2 0-8,4-1 0 15,2 3 0-16,3 2 0 0,1 3 0 0,0 1 0 0,1 2 0 0,1-2 0 10,-1 0 0-9,-1-2 0-1,-2-2 0 0,-1-1 0 11,-2-1 0-11,-3-4 0 0,-3-1 0 0,-2 1 0 17,-1-4 0-17,-3 0 0 0,-7-4 0 0,-2 0 0 0,-2-2 864 0,-3 0 128 8,-3-3 32-7,-2-1 0-1,-5 2 0 0,0-1 0 11,-5-2 0-11,-2-2 0 0,-4-1-832 0,-1-3-192 11,-6-2 0-11,-2 2 0 0,-4 1 864 0,-4-1 128 13,-4-1 32-9,-1-2 0-4,-2 4-832 0,-3-2-192 0,-3 1 0 0,-4 3 0 6,1-2 0-6,-1 0 0 14,-1 1 0-13,1-2 0 4,0-4-1600-5,2 0-352 0,-1-1-80 5,4-4-16-1</inkml:trace>
    </iact:actionData>
  </iact:action>
  <iact:action type="add" startTime="19452">
    <iact:property name="dataType"/>
    <iact:actionData xml:id="d12">
      <inkml:trace xmlns:inkml="http://www.w3.org/2003/InkML" xml:id="stk12" contextRef="#ctx0" brushRef="#br0">12559 3557 16575 0,'0'0'736'2,"0"0"160"-1,0 0-720 0,0 0-176 0,0 0 0 0,8 0 0 1,1 1 848-1,0 1 144 3,0 2 32-3,0-3 0 5,1 2 0-5,2-1 0 9,0 2 0-9,2 3 0 2,3-1 0-2,4 1 0 7,0-1 0-7,2 3 0 4,2 2-832-4,4 0-192 7,1 2 0-7,2 1 0 4,4-1 0-4,4 0 0 7,3 1 0-7,5 4 0 5,3 0 0-5,4 3 0 7,4 1 0 3,2 1 0-10,3-1 864 0,6 1 128 6,6-3 32-6,6 3 0 19,4 1-1648-19,4 1-320 0,0-1-64 0,2 4-16 0,4 0 832 0,0 1 192 8,2 0 0-8,4 1 0 0,2 1 0 0,0 0 0 11,2 2 0-11,-1-3 0 0,2 2 768 0,0 0 208 13,1-1 48-11,1 3 0-2,0 0-832 0,1 1-192 0,-4 0 0 0,3-2 0 10,0-3 0-10,-1 1 0 0,-2 3 0 0,-4-1 0 13,-2-3 0-13,-1 0 0 0,-4 0 0 0,-3 0 0 11,-6-7 0-10,-4 3 0-1,-3 0 0 0,-17-5 0 12,-2 1 0-9,-2-1 0-3,-2-1 0 0,-4-3 0 0,-3-1 0 0,-4-1 0 5,-3-2 0-3,-2-5 0-2,-3-7 0 0,-4 2 0 13,-2-1 0-13,3 6 0 0,-7 4 0 0,-1-4 0 13,-6-6 0-13,-3 2 0 0,-4-3 0-1,-2 5 0 14,-1 3 0-13,-4 0 0 15,-6-9-768-14,4 9-208-1,-4-9-48 0,0 0-11872 0</inkml:trace>
    </iact:actionData>
  </iact:action>
  <iact:action type="add" startTime="19927">
    <iact:property name="dataType"/>
    <iact:actionData xml:id="d13">
      <inkml:trace xmlns:inkml="http://www.w3.org/2003/InkML" xml:id="stk13" contextRef="#ctx0" brushRef="#br0">17111 4519 27647 0,'0'0'608'1,"0"0"128"0,0 0 32 0,4-5 0 0,-4 5-624 0,4-5-144 0,0 1 0 0,-4 4 0 3,5-7 848-3,0 2 144 6,-2-3 32-7,-3 8 0 7,9-1 0-6,2 1 0 6,-1 1 0-6,3 2 0 4,0 0-832-4,3 2-192 8,2 4 0-8,3 0 0 3,1 4 0-3,4 1 0 6,5 3 0-6,3 3 0 8,2 1 0-8,1 1 0 3,2 1 0-3,2 1 0 9,1-2 0-8,1 2 0 11,0-1 0-12,1 2 0 0,-1 0 0 0,1-2 0 11,1 0 0-10,-1 0 0-1,0-1 0 0,-3-1 0 12,-2-2 0-12,-1 2 0 0,-1-3 0 0,-4 1 0 1,-4-2 0-1,-5-1 0 9,-3 1 864-9,-2 0 128 16,-6 2 32-16,-4-2 0 0,-3-2-832 0,-6 2-192 0,-4 1 0 0,-6 2 0 11,-7 0 864-11,-5-1 128 0,-8 1 32 0,-7-1 0 12,-7-1 0-12,-7 3 0 0,-5 3 0 0,-8 1 0 17,-6 1-1648-16,-6 1-320-1,-6 2-64 0,-5 1-16 11,-6 5-2448-11,-5 1-496 0,-104 37-112 0,41-13-16 0</inkml:trace>
    </iact:actionData>
  </iact:action>
  <iact:action type="add" startTime="20438">
    <iact:property name="dataType"/>
    <iact:actionData xml:id="d14">
      <inkml:trace xmlns:inkml="http://www.w3.org/2003/InkML" xml:id="stk14" contextRef="#ctx0" brushRef="#br0">13203 7842 23951 0,'-3'8'512'0,"3"-8"128"1,0 0 0 0,0 0 64 0,-4-4-576 0,4 4-128 2,0 0 0-2,0 0 0 3,0 0 848-4,0 0 144 6,0 0 32-5,0 0 0 5,0 0 816-5,0 0 160 6,0 0 48-6,0 0 0 6,9-1-1648-6,4-2-400 5,0 0 0-5,4-3 0 6,3-2 0-6,2 1 0 6,2-1 0-6,3 1 0 5,4 3 0-5,4-5 0 5,5-5 0-5,4 1 0 5,8-3 0 0,5-3 0 0,6-6 0-4,3-1 0 10,5 0 0-11,6 0 0 0,1 0 0 0,7-3 0 11,3-2 0-11,6 1 0 0,4 4 0 0,5-6 0 12,7-9 0-12,2-2 0 0,1-2 0-1,-19 10 0 14,8-3 0-10,5-2 0-3,5-3 0 0,5-2 0 0,4 1 0 0,3-3 0 7,1-1 0-5,2-2 0-2,32-12 0 0,-5 2 0 12,-8 3 0-11,-6 3 0-1,-4 2 0 0,-6 4 0 11,-2 2 0-10,-7 0 0-1,-7 1 0 0,-5 0 0 12,-3 5 0-12,-27 10 0 0,0 0 0 0,-2 3 0 12,-2 2 0-12,-3 0 0 0,-6 0 0 0,-4 2 0 17,-8 2 0-17,10-1 0 0,-6 1 0 0,-21 8 0 0,-3 0 0 0,-6 1 0 7,-5 2 0-7,-3 2 0 0,-3 3 0 0,-6 1 0 19,-3-3-2368-19,-4 3-576 0,-4-1-96 0,-5 0-32 0</inkml:trace>
    </iact:actionData>
  </iact:action>
  <iact:action type="add" startTime="20827">
    <iact:property name="dataType"/>
    <iact:actionData xml:id="d15">
      <inkml:trace xmlns:inkml="http://www.w3.org/2003/InkML" xml:id="stk15" contextRef="#ctx0" brushRef="#br0">17536 5893 35007 0,'0'0'768'4,"0"0"176"-3,0 0 16 0,9-13 16 0,-6 7-784-1,2-6-192 1,3-1 0 0,3 1 0 8,2 3 0-6,3 0 0-2,5-1 0 0,2-1 0 4,3 1 864-4,2-2 128 6,2 0 32-6,4 1 0 4,5-1-832-4,2 0-192 6,0-1 0-6,-5 4 0 5,3 0 0-5,1 2 0 6,2 1 0-6,0-1 0 6,1 2 0-6,-3 1 0 4,-2-2 0-1,7 3 0 2,-3 7 0-4,-5 4 0 12,-6 0 0-11,-5 1 0-2,-4 1 0 0,-6 3 0 8,-7 3 0-8,-6 7 0 0,-5 9 0 0,-7-1 0 13,-10-4 0-12,-6 6 0-1,-5 1 864 0,-7 5 128 10,-8 4 32-10,-10 1 0 0,-9 7-832 0,-10 10-192 15,-10 8 0-15,-4-1 0 17,-8-4-3232-16,-8 1-688-1,-5 3-144 0,-20 5-32 0</inkml:trace>
    </iact:actionData>
  </iact:action>
  <iact:action type="add" startTime="21355">
    <iact:property name="dataType"/>
    <iact:actionData xml:id="d16">
      <inkml:trace xmlns:inkml="http://www.w3.org/2003/InkML" xml:id="stk16" contextRef="#ctx0" brushRef="#br0">11902 4401 23951 0,'0'0'512'1,"0"0"128"0,0 0 0-1,0 0 64 1,5 5-576 0,-1-1-128 2,0 2 0-1,-2 1 0-1,-2 2 0 0,0-1 0 6,-2 3 0-6,0 4 0 5,2 0 848-5,-1 2 144 5,-3 2 32-5,2 2 0 6,-1 9-832-6,0 2-192 9,1-5 0-9,0 7 0 2,0 7 864-2,-1 2 128 6,-2 1 32-6,2 6 0 4,3 7-832-4,2 4-192 7,-2 10 0-7,2 24 0 11,2 3 0-12,1 2 0 5,1 3 0-4,-1 1 0 10,0 5 0-10,0-3 0 15,0-3 0-14,-1-2 0-1,0-7 0 0,-1-19 0 0,0 2 0 0,0 1 0 11,0-3 864-9,-2-4 128-2,-1-3 32 0,0 0 0 0,2 0-832 0,-2-6-192 8,-2-5 0-6,1-8 0-2,2-5 0-1,-2-6 0 15,-3-5 0-12,-1 3 0-2,1-6 0 0,-1-4 0 8,0-5 0-6,-1-5 0-2,1-4 0 0,0-3 0 9,0-3 0-9,-2-2 0 15,-1-5-1600-14,3-2-352-1,-1-3-80 0,-1-5-11472 0</inkml:trace>
    </iact:actionData>
  </iact:action>
  <iact:action type="add" startTime="21682">
    <iact:property name="dataType"/>
    <iact:actionData xml:id="d17">
      <inkml:trace xmlns:inkml="http://www.w3.org/2003/InkML" xml:id="stk17" contextRef="#ctx0" brushRef="#br0">11481 6417 27647 0,'0'0'608'1,"0"0"128"0,-7 0 32 0,7 0 0 0,0 0-624 0,-3-5-144 0,-2 1 0 0,5 4 0 5,-8-1 1664-5,8 1 320 8,0 0 48-8,0 0 16 2,0 0-832-2,0 0-144 5,0 0-48-5,7 10 0 6,-2 1-816-6,2 3-208 6,-1 2 0-6,3 2 0 5,4 3 0-5,3 2 0 7,1 4 0-7,2-3 0 3,1 5 0-2,2 0 0 9,-2-1 0-10,1 1 0 1,-1 1 0-1,3-1 0 7,-4-2 0-5,1-1 0 2,-2-2 0-4,2-2 0 9,-4-1 0-5,0-6 0-4,0 0 0 0,-2-4 0 10,0-1 0-10,-2-3 0 0,0 1 864 0,0-5 128 12,-2-2 32-11,1-2 0-1,-1-2-832 0,0-6-192 10,2-3 0-10,1-3 0 0,0-5 864 0,2-3 128 12,0-3 32-11,2-7 0-1,1-6-832 0,3-8-192 13,4-4 0-13,1-6 0 0,1-6 0 0,3-3 0 18,2-3 0-16,2-2-13616-2,-2-1-2768 0</inkml:trace>
    </iact:actionData>
  </iact:action>
  <iact:action type="add" startTime="23112">
    <iact:property name="dataType"/>
    <iact:actionData xml:id="d18">
      <inkml:trace xmlns:inkml="http://www.w3.org/2003/InkML" xml:id="stk18" contextRef="#ctx0" brushRef="#br0">9032 4341 35007 0,'0'0'768'1,"0"0"176"0,-2-9 16 0,-1-2 16 0,2-1-784 0,-1 3-192 3,4 0 0-2,-2 0 0-1,2 0 864 0,1-3 128 2,2 0 32-2,0 5 0 8,0-3-832-9,3 3-192 6,1 0 0-5,3 5 0 4,1 2 0-3,3 1 0 5,1 1 0-6,0 2 0 6,1 3 0-6,0-1 0 7,1 1 0-7,1 1 0 4,1 1 0-4,1 4 0 5,2-1 0-5,6 7 0 19,-1 3-768-19,-2 2-208 0,-2-2-48 1,-2 1 0 8,1 2 0-7,-6 0 0 15,-4-2 0-17,-2 0 0 0,-3-3 832 0,-4 0 192 0,-3 0 0 0,-5 0 0 0,-2 0 0 0,-4 1 0 10,-4 1 0-10,-2-4 0 0,-2 1 0 0,-2-1 0 6,-3 0 0-5,1-1 0-1,2-1 1600 0,1 1 352 12,-3-1 80-12,3-1 16 0,4-5-832 0,-1-3-144 11,2-2-48-11,2-1 0 0,0 2-816 0,2 0-208 11,3-5 0-11,6-1 0 0,0 0 864 0,0 0 128 12,0 0 32-11,0 0 0-1,0 0-832 0,6-7-192 0,6 1 0 1,2-3 0 15,3-2-768-16,5-2-208 0,6 2-48 11,4-4 0-11,6-2 832 0,4 2 192 0,3-1 0 0,6-1 0 17,4-2-3328-17,4-1-608 0,70-22-128 0,-20 8-32 0</inkml:trace>
    </iact:actionData>
  </iact:action>
  <iact:action type="add" startTime="23682">
    <iact:property name="dataType"/>
    <iact:actionData xml:id="d19">
      <inkml:trace xmlns:inkml="http://www.w3.org/2003/InkML" xml:id="stk19" contextRef="#ctx0" brushRef="#br0">12284 4850 31327 0,'0'0'688'6,"0"0"144"-5,4 10 16 0,-2-4 48 0,1 3-720 0,-1 0-176 0,1 3 0 0,1-3 0 8,0 4 0-8,0 3 0 0,0 3 0 0,0 4 0 0,-2 1 848 0,2 4 144 6,0 2 32-6,0 0 0 4,0-2 0-4,1 4 0 8,2 3 0-8,-2-1 0 5,0 0-832-5,0-2-192 4,-1 0 0-4,1-2 0 5,0-2 0-5,-1 0 0 7,-1-2 0-7,0-3-11424 16,-1-1-2336-16</inkml:trace>
    </iact:actionData>
  </iact:action>
  <iact:action type="add" startTime="24133">
    <iact:property name="dataType"/>
    <iact:actionData xml:id="d20">
      <inkml:trace xmlns:inkml="http://www.w3.org/2003/InkML" xml:id="stk20" contextRef="#ctx0" brushRef="#br0">14948 3820 35007 0,'0'0'768'2,"0"0"176"-1,0 0 16 0,0 0 16 0,0 0-784 0,0 0-192 0,0 0 0 0,0 0 0 10,0-14 1680-9,0 14 304-1,-5-2 48 0,5 2 16 1,0 0-1648-1,0 0-400 6,0 0 0-6,0 0 0 4,0 0 0-4,0 0 0 10,0 0 0-10,12 5 0 2,0-4 0-2,2 2 0 10,0 1 0-10,3-1 0 1,2 0 0 1,-1 0 0 1,1-1 0-3,2 2 0 6,0-1 0-6,0 1 0 5,-2 0 0-5,0 0 0 5,-2 1 0-4,-2 0 0 10,-2-1 0-12,0 4 0 10,-1-2 0-4,-1 1 0-5,-5-1 0 0,-2 2 0 11,-1 1-736-9,-2 2-224 11,-2 2-64-10,-3 1 0-3,-4 0 832 0,-3 3 192 0,-3 3 0 0,-2-1 0 0,0 2 0 0,-4-2 0 4,0 0 0 0,0 1 0-5,0-2 0 1,0 1 0 12,1-3 0-12,3-2 0 0,1-1 768 0,0-1 208 9,2-1 48-9,4-4 0 0,1-1-832 0,8-6-192 10,0 0 0-9,0 0 0-1,0 0 0 0,0 0 0 2,8-4 0-2,4-3 0 8,2-1 0-8,4 2 0 15,3 1 0-11,3-1 0-4,-1 0 0 0,3-1 0 0,2 2 0 0,0-1 0 10,1-1 0-10,0 1 0 0,-1-1 0 0,1-1 0 11,-2 2 0-9,1-3 0-2,-3 2 0 0,-2 2 0 16,-1 2 0-14,-2 1 0-2,-3-1 0 0,-3 3 0 0,-2 1 0 0,-4 3 0 7,-3 2 0-7,-1 5 0 0,-6 2 0 0,-3 2 0 6,-5 4 0-3,-3 1 0-3,-7-1 0 0,3 4 0 9,-4 10 0-9,-2 4 0 25,-4-1-768-19,-3 5-208-5,-3 2-48-1,-2-1-16784 0</inkml:trace>
    </iact:actionData>
  </iact:action>
  <iact:action type="add" startTime="24973">
    <iact:property name="dataType"/>
    <iact:actionData xml:id="d21">
      <inkml:trace xmlns:inkml="http://www.w3.org/2003/InkML" xml:id="stk21" contextRef="#ctx0" brushRef="#br0">8950 6685 27647 0,'0'0'608'1,"0"0"128"0,0-5 32 0,-1-2 0-1,-2 3-624 1,3 4-144 7,0 0 0-5,0 0 0-2,-5-4 848 0,0 3 144 0,-3 2 32 0,-1 3 0 5,2 1 0-5,-1 4 0 4,-1 2 0-4,0 6 0 5,0 2-832-5,1 6-192 11,-1 5 0-11,1 3 0 1,2 7 0-1,1 6 0 6,1 5 0-5,1 5 0 2,2 1 0-3,1 8 0 8,1 8 0-8,6 7 0 23,3-1-768-24,0 1-208 1,2-7-48-1,1-4 0 1,1-3 832 0,1-4 192 8,-1-6 0-7,3-5 0-1,0-7 0 0,-1-1 0 11,-1-7 0-10,1-8 0-1,0-6 0 0,1-2 0 14,0-6 0-11,-1-4 0-3,1-4 0 0,2-4 0 0,-1-2 0 0,-1-4 0 5,0-6 0-5,0-6 0 13,0-3 0-13,-2-4 0 0,0-3 0 0,-1-1 0 16,0-3 0-16,-2-1 0 0,-5-1 0 0,0 2 0 0,1-2 0 0,-5 2 0 10,-4 0 0-9,-3 0 0-1,-3 0 0 0,-2 3 0 13,-1 4 768-13,-3 2 208 1,-3 3 48-1,-1 4 0 0,-1 1 0 0,-3 6 0 6,-1 2 0-6,-2 8 0 19,-1 6 0-18,-1 3 0-1,-2 1 0 0,-1 5 0 0,-1 5-832 0,0 1-192 5,1 3 0-5,2 3 0 18,-2 3-768-18,6-1-208 0,2 0-48 0,4 0 0 12,3 1-1632-7,2-1-336-5,-6 23-64 0,9-10-16 0</inkml:trace>
    </iact:actionData>
  </iact:action>
  <iact:action type="add" startTime="26232">
    <iact:property name="dataType"/>
    <iact:actionData xml:id="d22">
      <inkml:trace xmlns:inkml="http://www.w3.org/2003/InkML" xml:id="stk22" contextRef="#ctx0" brushRef="#br0">15328 6840 35007 0,'0'0'768'1,"0"0"176"0,10-12 16 0,-10 12 16 0,4-6-784-1,-1-3-192 4,-1 1 0-3,-2 8 0 3,0 0 864-3,6-6 128 4,-3 0 32-4,4-1 0 6,2 0-832-5,3 0-192 3,1 2 0-4,1 1 0 5,2 1 0-5,1 3 0 9,1 2 0-9,3 0 0 3,-1 1 0-3,0 2 0 5,1 2 0-5,0 2 0 5,-1 1 0-5,-2 2 0 6,0 1 0-6,-2 3 0 6,-3 3 0-5,-1 1 0 4,-2 3 0-5,-2 1 0 18,-4 2-768-12,-4 1-208-7,0 2-48 1,-4-1 0 0,-4 1 832 0,-2 0 192 3,-3-2 0-3,-2 2 0 12,0 0 0-12,-1-1 0 0,0 0 0 0,2-4 0 12,-3-1 768-12,3-3 208 0,-1 1 48 0,4-5 0 12,1-3-832-11,5-3-192-1,0-2 0 0,5-8 0 0,0 0 0 0,0 0 0 9,7-4 0-9,3-2 0 22,4-2-768-22,3-2-208 0,3-2-48 0,3-4 0-1,3-1 832 1,3 0 192 0,2 2 0 0,2 2 0 3,1 0 0-2,1-1 0 12,0 3 0-13,-2 2 0 0,1 1 0 0,-4 3 0 11,-2-1 0-11,-2 5 0 0,-2 2 0 0,-3 5 0 13,-3 3 0-11,-5 4 0-2,-4-2 0 0,-4 9 0 0,-2 6 0 0,-7 5 0 7,-4 6 768-6,-5 5 208 16,-4 2 48-17,-5 3 0 0,-4 1-832 0,-4 2-192 0,-5 1 0 0,-3 1 0 10,-4 2 864-10,-1-3 128 0,-2 1 32 0,0-2 0 1,2-2-832-2,-2-1-192 12,-1-3 0-11,2-4-12512 20,1-9-2544-18</inkml:trace>
    </iact:actionData>
  </iact:action>
  <iact:action type="add" startTime="33289">
    <iact:property name="dataType"/>
    <iact:actionData xml:id="d23">
      <inkml:trace xmlns:inkml="http://www.w3.org/2003/InkML" xml:id="stk23" contextRef="#ctx0" brushRef="#br0">5696 11232 23951 0,'-16'4'1056'6,"10"-4"224"-5,-3-3-1024 0,-3 5-256 0,-1 4 0 0,-1 3 0 2,-2 2 0-2,2 1 0 14,-3-1 0-14,4 2 0 0,3 3 880 0,0-2 112 2,-2-1 32-2,3 3 0 5,5 0-832-5,0 1-192 4,-3 0 0-4,1-1 0 7,4 0 0-7,2-2 0 5,2-1 0-5,2 1 0 4,-1-1 0-4,2-3 0 9,2-2 0-9,0-2 0 2,2 0 0-1,1-5 0 5,0 0 0-6,2-2 0 5,1-4 0-5,0-3 0 5,-1-1 0-5,-1 0 0 5,2-2 0-5,0-1 0 10,-2 1 0-11,-1-1 0 30,1 1-768-28,-3-3-208-1,-3 0-48 0,-1 3 0 0,-2 0 832 0,0 2 192 0,-2-5 0 0,-2 4 0 7,-2-2 0-7,0 2 0 0,-1-1 0 0,-1 0 0 11,-6 0 0-7,2 3 0-4,-1 2 0 0,-1-1 0 0,-2 2 0 0,2 1 0 12,2 0 0-12,2 2 0 0</inkml:trace>
    </iact:actionData>
  </iact:action>
  <iact:action type="add" startTime="33878">
    <iact:property name="dataType"/>
    <iact:actionData xml:id="d24">
      <inkml:trace xmlns:inkml="http://www.w3.org/2003/InkML" xml:id="stk24" contextRef="#ctx0" brushRef="#br0">6934 11184 20271 0,'0'0'896'3,"-2"-8"192"-2,-1 0-880 0,1 2-208 4,-2-1 0-1,0-1 0-3,-1-2 864 0,-2 0 128 0,1 3 32 0,-1-1 0 4,-2 2 816-4,0 0 160 9,-2 0 48-9,0-1 0 2,-2 3-832-2,-2 2-144 6,-2-3-48-6,-1 3 0 6,-1 4-816-6,-2 3-208 5,-3-3 0-5,1 6 0 6,-2 4 864-6,0 0 128 5,-1-3 32-5,0 4 0 5,1 0-832-5,2 4-192 9,2-3 0-9,3 3 0 2,2 1 0-2,3-1 0 6,1 3 0-4,4-2 0 7,3 0 0-3,3-3 0-6,2 0 0 0,5 1 0 10,5 0 0-10,5-3 0 0,2-1 0 0,2-2 0 15,6 0-768-14,2 0-208 10,3-8-48-12,3 2 0 1,2-1 832 0,2-2 192 0,2-1 0 0,-2 1 0 12,0-2-864-12,-3 1-128 0,-2 0-32-1,-2 1 0 1,-1 1 832 0,-3 0 192 8,-4 1 0-7,-1 2 0-1,-3 1 0 0,-2 4 0 13,-4 0 0-13,-2 2 0 0,-1 0 0 0,-3 1 0 12,-6 1 0-11,-2 2 0-1,1-1 0 0,-4 2 0 13,-4 1 0-13,-3 1 0 0,-2 0 768 0,-3 2 208 10,-3-1 48-10,-1-1 0 0,-1-1 0 0,0-1 0 16,-2-1 0-16,1-2 0 0,-2-1-832 0,3-1-192 0,2-1 0 0,2-2 0 15,1-3-768-15,2-1-208 13,2 1-48-13,3-5-9824 0,10-1-1968 0</inkml:trace>
    </iact:actionData>
  </iact:action>
  <iact:action type="add" startTime="34325">
    <iact:property name="dataType"/>
    <iact:actionData xml:id="d25">
      <inkml:trace xmlns:inkml="http://www.w3.org/2003/InkML" xml:id="stk25" contextRef="#ctx0" brushRef="#br0">7466 11442 23951 0,'0'0'512'2,"0"0"128"-2,0 0 0 1,0 0 64 0,0 0-576-1,8 0-128 5,0 1 0-2,0-1 0-2,0 0 848 0,1 0 144 4,-1 0 32-4,3 0 0 4,4 3-832-4,3 0-192 6,2-3 0-6,0 0 0 5,3 0 0-5,1 0 0 7,5-3 0-7,1 2 0 6,-1-1 0-6,2 1 0 8,2 1 0-8,0-3 0 2,0 2 0-1,-2 0 0 3,1-1 0-4,-4 0 0 7,0 1 0-7,-2-1 0 4,-1 1 0-2,-2 0 0 16,-1-1-768-18,-1 2-208-1,-3 0-48 5,-2 0-6544 1,-4-1-1328-4</inkml:trace>
    </iact:actionData>
  </iact:action>
  <iact:action type="add" startTime="34565">
    <iact:property name="dataType"/>
    <iact:actionData xml:id="d26">
      <inkml:trace xmlns:inkml="http://www.w3.org/2003/InkML" xml:id="stk26" contextRef="#ctx0" brushRef="#br0">7801 11167 31327 0,'0'0'688'2,"0"0"144"-1,0 0 16 0,0 0 48 0,0 0-720 0,10 0-176 0,-4-4 0 0,2 4 0 1,0 4 0-1,2-3 0 6,5 1 0-6,1 1 0 4,4 4 0-4,3-1 0 7,2 4 0-7,1-3 0 5,2-3 0-5,2 5 0 6,2 1 0-6,1 0 0 5,-2 0 0-5,2-3 0 11,2 1 0-11,0 1 0 1,-2 1 0-2,-2 1 0 8,-2-1 0-7,-2 2 0 4,-2 1 0-4,-4 1 0 7,-3-2 0-4,-2 0 0 1,-3 0 0-3,-3-2 0 10,-5 3 0-10,1 1 0-1,-5 2 0 0,-2 0 0 12,-5-1 0-12,-3 4 0 0,-4 1 848 0,-3 3 144 10,-2-4 32-9,-1 2 0-1,-2 0-832 0,1-2-192 12,-1-3 0-12,3-3 0 0,1-3 0 0,2 0 0 1,0-1 0-1,1-1 0 17,3-5-768-17,4 1-208 8,1-2-48-3,6-2-13504-5</inkml:trace>
    </iact:actionData>
  </iact:action>
  <iact:action type="add" startTime="34943">
    <iact:property name="dataType"/>
    <iact:actionData xml:id="d27">
      <inkml:trace xmlns:inkml="http://www.w3.org/2003/InkML" xml:id="stk27" contextRef="#ctx0" brushRef="#br0">9558 11424 23951 0,'0'0'512'4,"0"0"128"-3,0 0 0 0,6 1 64 0,2-2-576 0,-8 1-128 0,8-3 0 0,-2 1 0-1,-6 2 848 2,5-6 144 3,1-1 32-4,-1-3 0 4,-1 0 0-4,-2-3 0 6,0-3 0-6,-1 1 0 5,-1-1-832-5,0-1-192 12,0-3 0-12,-1-2 0 2,-1 1 0-2,-2-3 0 3,-2-2 0-3,-2-2 0 6,-2 0 0-6,-2-1 0 5,-1 1 0-5,-1 2 0 5,-2-2 0-5,-1 2 0 7,-3 3 0-7,0 3 0 8,0 1 0-9,0 4 0 8,1 4 0-6,-1 5 0 10,1 3 0-11,-1 4 0 0,3 7 0 0,-1 7 0 12,-1 6 0-11,0 6 0-1,1 0 0 0,1 6 0 10,1 5 0-10,3 2 0 0,0 0 0 0,4 2 0 14,1 1 0-13,4 0 0-1,3 0 0 0,2-1 0 0,2-2 0 0,2 0 0 11,3-4 0-11,1-2 0 0,2-1 0 0,0-9 0 10,2-4 0-10,3-3 0 0,1-3 0 0,-1-3 0 13,-3-8 0-13,2-3 0 0,2-3 0 0,0-4 0 13,0-7 0-13,1-5 0 15,1-4-768-15,-1-3-208 0,-2-1-48 0,-3-1 0 0,-2-1 832 0,0-1 192 12,-2 1 0-12,0-1 0 0,-1 0 0 0,-3 3 0 0,-1 1 0 0,-1 6 0 11,-1 3 0-8,0 4 0-3,-4 2 0 0,2 5 0 0,0-1 768 0,0 7 208 4,0 0 48-4,0 0 0 2,-1 9-832-1,1 6-192 8,1 3 0-9,2 5 0 15,1 3 0-13,1 4 0-2,1 0 0 0,0 2 0 0,0-1 0 0,2 0 0 14,1 0 0-14,0-1 0 0,2-1 0 0,-2-3 0 11,1-2 0-8,1-2 0-3,-2-1 0 0,1-3 0 0,1-2 0 0,-1-2-9232 9,-1-2-1904-8</inkml:trace>
    </iact:actionData>
  </iact:action>
  <iact:action type="add" startTime="35675">
    <iact:property name="dataType"/>
    <iact:actionData xml:id="d28">
      <inkml:trace xmlns:inkml="http://www.w3.org/2003/InkML" xml:id="stk28" contextRef="#ctx0" brushRef="#br0">10181 11394 35007 0,'0'0'768'1,"0"0"176"0,0 0 16 0,0 0 16 0,0 0-784 0,0 0-192 0,0 0 0 1,0 0 0 2,0 0 0-3,14-2 0 5,-3 5 0-5,0 1 0 5,4-4 0-5,3 0 0 8,0 1 0-7,4 2 0 1,3 0 0-2,2-1 0 5,5-1 0-5,2 2 0 20,2-3-768-20,2 0-208 2,1 0-48-2,3-3 0 0,-2 0 832 0,3-1 192 0,0-3 0 0,3 1 0 6,-1-2 0-6,5-1 0 16,1-1 0-17,0 1 0 1,0 0 0-1,-2 0 0 6,2 0 0-5,-3-1 0 9,-2-1 0-7,-2 2 0-2,0 0 0 0,-1 0 0 14,0 0 0-14,-3-1 0 0,-5 4 0 0,-3-1 0 9,1 1 0-9,-4-1 0 16,-7 4 0-16,-1-1 0 0,-3-2 0 0,-4 2 0 0,-2-2 0 0,-4 1 0 10,-8 5 0-8,0 0 0-2,0 0 0 0,-3-7 0 0,-2 1 0 0,-5-1 0 8,-6-1 0-6,-1 1 0-2,0 0 0 0,-3-1 0 13,-4-2 0-13,-4-1 0 0,-2 2 0 0,0-1 0 11,-1-5 0-10,0 2 0 19,1-2-864-16,-2 0-128-4,3 0-32 0,0 0 0 0,4 2 1648 0,2-2 320 0,-1 2 64 0,5 0 16 0,3 1 0 0,4 2 0 3,3 0 0-3,3 4 0 10,0-1-832-10,6 7-192 0,0 0 0 0,3-7 0 11,3-1 0-10,4 2 0-1,1 1 0 0,5 3 0 11,4 0 0-11,2 2 0 0,2-4 0 0,4 4 0 13,1 4 0-10,3-1 0-3,6 2 0 0,0 3 0 0,0 1 0 0,2 3 0 7,3-3 0-4,0 1 0-3,-1 1 0 0,-1-1 0 13,0 1 0-13,-2-1 0 0,-1 2 0 0,-3-3 0 11,-5 1 0-11,0 0 0 0,-1-1 0 0,-5 0 0 12,-3 0 0-11,-4 1 0-1,-2 1 0 0,-5 1 0 11,-2 1 0-9,-6 2 0-2,-4 3 864 0,-3 2 128 0,-3-2 32 0,-4 2 0 11,-5 2 0-10,-2-1 0-1,-2 0 0 0,-2-2 0 9,1 2-832-6,1-4-192-3,1-3 0 0,-1-2 0 11,2-1 0-11,1-4 0 0,3 0 0 0,2-3 0 16,3-3-1600-16,3-2-352 0,0-3-80 0,4-3-14752 10</inkml:trace>
    </iact:actionData>
  </iact:action>
  <iact:action type="add" startTime="36366">
    <iact:property name="dataType"/>
    <iact:actionData xml:id="d29">
      <inkml:trace xmlns:inkml="http://www.w3.org/2003/InkML" xml:id="stk29" contextRef="#ctx0" brushRef="#br0">12724 10634 35007 0,'0'0'768'1,"0"0"176"0,0 0 16 0,0 0 16-1,0 0-784 0,0 0-192 11,0 0 0-9,0 0 0-1,-6 0 0 0,-1 0 0 1,7 0 0-1,0 0 0 4,0 0 864-4,0 0 128 6,-5 4 32-6,2 6 0 18,2 4-1648-18,4 6-320 0,-1 3-64 0,2 5-16 0,-1 4 832 0,2 6 192 8,3 3 0-8,-2 2 0 1,1 1 0-1,1 3 0 7,0 1 0-7,1 0 0 4,0-1 0-2,1-4 0 6,1-4 0-8,-1-1 0 19,1 0 0-20,-1-3 0 1,-1-3 0 0,2-6 0 0,0-4 0 0,0-3 0 13,-2-2 0-10,0-2 0-3,0-5 0 0,0-3 0 0,0-4 0 0,0-1 0 14,-1-2-864-12,0-3-128-2,-1-3-32 3,-2-2 0 3,-1-3-816-6,-2-2-160 3,1 0-48-4,-3-5 0 4</inkml:trace>
    </iact:actionData>
  </iact:action>
  <iact:action type="add" startTime="36651">
    <iact:property name="dataType"/>
    <iact:actionData xml:id="d30">
      <inkml:trace xmlns:inkml="http://www.w3.org/2003/InkML" xml:id="stk30" contextRef="#ctx0" brushRef="#br0">12389 10900 35007 0,'0'0'768'2,"0"0"176"-1,-4 10 16 0,0-2 16 0,4-8-784 0,0 0-192 7,-4 5 0-7,4-5 0 0,0 0 864 0,0 0 128 4,7 7 32-4,3-2 0 3,6-1-832-3,5-2-192 6,6-2 0-6,5-2 0 5,3 0 0-5,4 0 0 5,4-5 0-5,1 0 0 6,3-3 0-6,0 1 0 5,0 0 0-5,0-1 0 5,1-1 0-5,-1 1 0 10,-2-1 0-10,-1 1 0 2,-1 0 0 0,-1-1 0 6,-3 3 0-4,-3-1 0-4,-2 3 0 0,-1-1 0 8,-5 2 0-8,-2 4-11424 16,-2 2-2336-16</inkml:trace>
    </iact:actionData>
  </iact:action>
  <iact:action type="add" startTime="80238">
    <iact:property name="dataType"/>
    <iact:actionData xml:id="d31">
      <inkml:trace xmlns:inkml="http://www.w3.org/2003/InkML" xml:id="stk31" contextRef="#ctx0" brushRef="#br0">15067 10883 23951 0,'0'0'512'4,"-5"-5"128"-3,-2-1 0 0,2 2 64-1,5 4-576 1,0 0-128 0,0 0 0 0,0 0 0 6,-6-2 1664-5,6 2 320-1,0 0 48 0,0 0 16 3,0 0-832-3,0 0-144 7,0 0-48-7,0 0 0 5,-6-3-816-5,6 3-208 7,0 0 0-6,0 0 0 2,0 0 0-3,0 0 0 6,0 0 0-6,0 0 0 5,6 7 0-6,-1-1 0 9,1-1 0-8,0 1-15520 7</inkml:trace>
    </iact:actionData>
  </iact:action>
  <iact:action type="add" startTime="80464">
    <iact:property name="dataType"/>
    <iact:actionData xml:id="d32">
      <inkml:trace xmlns:inkml="http://www.w3.org/2003/InkML" xml:id="stk32" contextRef="#ctx0" brushRef="#br0">15029 11335 27647 0,'0'0'608'1,"0"0"128"0,0 0 32-1,0 0 0 1,4-9-624 0,0-1-144 4,3 2 0-3,-2 0 0-1,1 0 848 0,0 3 144 1,-1 1 32-1,0-3 0 7,0 2-832-7,2 1-192 6,-7 4 0-6,8-4 0 18,-1-1-1600-18,2 0-352 0,10-8-80 0,-9 3-16 2</inkml:trace>
    </iact:actionData>
  </iact:action>
  <iact:action type="add" startTime="80871">
    <iact:property name="dataType"/>
    <iact:actionData xml:id="d33">
      <inkml:trace xmlns:inkml="http://www.w3.org/2003/InkML" xml:id="stk33" contextRef="#ctx0" brushRef="#br0">16415 10515 31327 0,'-6'-18'688'3,"4"11"144"-2,1-1 16 0,1 1 48 0,4-2-720 0,0 1-176 0,-2-3 0 0,1 1 0 4,1 1 0-4,0 0 0 1,1 2 0-1,2 3 0 1,0 0 0-1,3 4 0 6,0 3 0-6,3 1 0 5,3 1 0-5,1 2 0 6,1 0 0-6,1 4 0 6,1 2 0-6,1 0 0 5,-2-1 0-5,2 3 0 21,0 0-784-21,-1 1-192 0,-3 3-48 0,0-1 0 0,-2 0 832-1,1 1 192 3,-3 0 0-2,-3 1 0 7,-2-2 0-4,-3 1 0 11,-2 2 0-10,-4 1 0-4,-3 2 0 0,-4-1 0 0,-3 1 0 0,-2-1 0 7,-4 2 0-7,-3 0 0 16,-4 1 0-16,-2 0 0 0,-5-1 0 0,-3 1 0 0,-4 0 0 0,-1 0 0 9,-1 1 0-9,2-1 0 0,3 4 0 0,2-5 0 13,2-3 768-13,2-1 208 0,3 0 48 0,2-3 0 3,7-1 0-3,3-1 0 12,5-2 0-11,1-1 0-1,3-2-832 0,4 0-192 11,3-4 0-11,5 1 0 0,3-2 0 0,6-2 0 10,5-2 0-10,4-2 0 0,1 0 0 0,5-4 0 12,4-4 0-12,3 0 0 0,1 1 864 0,3-3 128 10,-2-4 32-10,2-2 0 0,0-2-832 0,1 0-192 15,-2 1 0-13,1-6 0-2,0-8 0 0,-2 4 0 0,-1 3 0 0,-2 7 0 11,-2 4 0-11,-5 3 0 0,-4 1 0 0,-4 1 0 12,-2 3 0-12,-5 1 0 0,-3 1 0 0,-5 7 0 12</inkml:trace>
    </iact:actionData>
  </iact:action>
  <iact:action type="add" startTime="86754">
    <iact:property name="dataType"/>
    <iact:actionData xml:id="d34">
      <inkml:trace xmlns:inkml="http://www.w3.org/2003/InkML" xml:id="stk34" contextRef="#ctx0" brushRef="#br0">5777 13508 27647 0,'0'0'608'3,"0"0"128"-2,0 0 32 0,0 0 0 0,10 3-624 0,-11 13-144 0,-6-3 0 0,2 5 0 0,1 7 0 2,2-2 0 1,-4 1 0-3,3-1 0 5,-1 3 848-5,1-5 144 9,0-1 32-9,2 2 0 4,-2 3-832-4,3-6-192 4,2-3 0-4,-1-5 0 7,2 3 0-7,-1-3 0 5,1-2 0-5,0-2 0 5,-3-7 0-5,5 5 0 7,-5-5 0-7,9 3 0 4,0-3 0-4,0-4 0 6,0-4 0-6,2-1 0 5,-1 0 0-5,1-7 0 6,-2-2 0-6,-2-3 0 4,1 0 0-4,-2-4 0 9,-4-2 0-3,-1 0 0-6,1 1 0 0,-4-1 0 8,-1-1 0-6,-3 3 0-2,-3 5 0 0,0 1 0 22,-1 1 0-18,-3 1 0-4,-4 5 0 0,-2 4 0 0,0 2 0 0,-1 0 0 0,-1 5 0 0,2 4 0 9,-1 2 0-9,2 4 0 0,4 4 0 0,1 1 0 7,1 1 0-7,5 3 0 21,5 4-768-17,2-1-208-4,2 2-48 0,6 2 0 0</inkml:trace>
    </iact:actionData>
  </iact:action>
  <iact:action type="add" startTime="87143">
    <iact:property name="dataType"/>
    <iact:actionData xml:id="d35">
      <inkml:trace xmlns:inkml="http://www.w3.org/2003/InkML" xml:id="stk35" contextRef="#ctx0" brushRef="#br0">7238 13332 20271 0,'0'0'448'1,"7"-4"80"0,-2 1 32 0,-5 3 16 0,0 0-576 0,0 0 0 8,0 0 0-8,0 0 0 0,-1-11 2560 0,-3 2 416 0,-1 1 80 0,-2-1 16 5,-1-4-1648-5,-1-1-320 5,-1-1-64-5,1 0-16 6,-1-1-816-6,0-2-208 7,-3 2 0-7,0 1 0 4,1-2 864-4,-2 1 128 10,-4 3 32-10,-1 1 0 1,1 3-832-1,-1 3-192 6,-4-1 0-6,-1 2 0 5,-1 1 0-5,-3 6 0 5,1 0 0-5,-2 3 0 9,1 2 0-10,0 3 0 15,1 2 0-14,2 2 0 0,3 2 0 0,2 2 0 10,1 1 0-9,5 1 0-1,3 0 0 0,3 3 0 11,2 2 0-10,4 0 0 18,5-2-768-17,4-1-208-2,3-1-48 0,3-1 0 0,3-2 832 0,2-1 192 0,3-2 0 0,2 1 0 2,2-4 0-2,1 0 0 18,0-6 0-18,2 3 0 0,0 2 0 0,2-2 0 0,2-1 0 0,-1-2 0 8,-1 2 0-8,-2 1 0 0,-3 2 0 0,0-1 0 13,-2 2 0-13,0-3 0 0,-4 1 0 0,-2 1 0 0,-2-2 0 0,-4 4 0 13,-3 1 0-13,0-1 0 0,-2-4 0 0,-3 2 0 8,-4 0 0-7,-2-1623 0-1,-1 3248 0 0,-4-1624 0 13,-2 1 0-13,-2 1 0 0,-1-1 768 0,-1-1 208 11,-3 0 48-11,-1 1 0 0,-5 2-832 0,1 0-192 15,0-2 0-12,1 1 0-3,0 0 0 0,3-1 0 0,1-2 0 0,3-1 0 13,1 3-768-12,4-6-208 5,2-3-48-2,7-4-15152-4</inkml:trace>
    </iact:actionData>
  </iact:action>
  <iact:action type="add" startTime="87639">
    <iact:property name="dataType"/>
    <iact:actionData xml:id="d36">
      <inkml:trace xmlns:inkml="http://www.w3.org/2003/InkML" xml:id="stk36" contextRef="#ctx0" brushRef="#br0">7749 13398 35007 0,'0'0'1552'3,"0"0"320"-2,0 0-1488 0,0 0-384 0,-6 0 0 0,6 0 0 10,0 0 896-9,0 0 96-1,0 0 32 0,0 0 0 1,0 0-832-2,0 0-192 8,0 0 0-7,6-3 0 5,5 0 0-5,2 2 0 9,2-2 0-9,4 2 0 3,2 1 0-3,2-1 0 5,3-2 0-5,3 2 0 6,-2 0 0-6,3 1 0 5,1 0 0-5,2-2 0 7,0-3 0-7,-1 3 0 4,1 2 0-4,-1 0 0 10,0-2 0-11,-2 1 0 13,-2 2 0-12,0 3 0 16,-4-3-768-14,0 2-208-2,-6 0-48 0,-2-1 0 10,-2 0 0-10,-3-2 0 0,-4-2 0 0,-7 2 0 12,0 0-1632-7,0 0-336-5,0 0-64-1,-11-18-16 0</inkml:trace>
    </iact:actionData>
  </iact:action>
  <iact:action type="add" startTime="87862">
    <iact:property name="dataType"/>
    <iact:actionData xml:id="d37">
      <inkml:trace xmlns:inkml="http://www.w3.org/2003/InkML" xml:id="stk37" contextRef="#ctx0" brushRef="#br0">8067 13159 31327 0,'-7'-7'688'2,"-4"1"144"-2,1 1 16 1,1 0 48 0,-1-2-720 0,3 1-176 8,1 2 0-8,1 1 0 0,5 3 848 0,0 0 144 12,0 0 32-12,0 0 0 0,0 0 0 0,0 0 0 0,0 0 0 0,0 0 0 7,11 3-832-7,0 1-192 4,5-1 0-4,2 4 0 20,3 3-768-20,4 1-208 0,2 1-48 0,1-2 0 0,-1 0 832 0,3 1 192 4,0-3 0-4,1-1 0 3,3 1 0-3,-3 3 0 11,1-1 0-12,-2 1 0 15,-2-1 0-14,-1 0 0 0,-3 1 0 0,1 1 0 13,-4-5 0-12,-2 3 0-1,-2-1 0 0,-2 2 0 0,-4 2 0 0,0 3 0 11,-5-3 0-11,0 1 0 0,-2 2 768 0,-4 1 208 11,-3 0 48-11,-4 1 0 0,-2 3-832 0,-1-3-192 10,-3 3 0-10,-3 1 0 0,-3 1 864 0,-4 1 128 15,-1 2 32-15,-4 0 0 0,-2 2-832 0,0-2-192 2,-4 0 0-3,3 0 0 9,1 0 0-6,3 0 0-2,2-4 0-1,3-1 0 13,2-1 0-7,3-3 0-5,2-2 0 0,4 0 0 12,5-7-3232-11,2-3-688-1,4-5-144 10,0 0-32-10</inkml:trace>
    </iact:actionData>
  </iact:action>
  <iact:action type="add" startTime="88327">
    <iact:property name="dataType"/>
    <iact:actionData xml:id="d38">
      <inkml:trace xmlns:inkml="http://www.w3.org/2003/InkML" xml:id="stk38" contextRef="#ctx0" brushRef="#br0">9301 12550 35007 0,'-9'0'768'1,"-1"-1"176"0,1-4 16 0,3 3 16 0,1 4-784-1,-2-1-192 3,1-2 0-2,-1 1 0 6,7 0 864-6,-6 1 128 5,-2 0 32-5,1 2 0 3,2 2-832-3,1 3-192 6,0 2 0-6,2 1 0 5,0 3 0-5,4 4 0 6,0 6 0-6,2 3 0 5,1 6 0-5,3 6 0 7,0 5 0-7,1 6 0 18,0 3-768-18,2 7-208-1,-1 8-48 1,2 1 0 2,1 3 832-3,0 1 192 8,-3 0 0-7,1-1 0 13,0-3 0-13,-3-3 0 0,-1-1 0 0,-2-6 0 17,0-7 0-17,-1-5 0 0,-3-4 0 0,1-6 0 0,-2-7 0 0,-2-6 0 10,0-4 0-9,-1-4 0-1,1-5 0 0,-1-3 0 10,3-8 0-10,0 0 0 0,-7-1 768-1,1-4 208 13,-1-3 48-11,1-5 0-1,-1-3-832 0,2-5-192 12,0-2 0-12,2-6 0 18,2-2-768-18,2-2-208 0,2 1-48 0,3-1 0 0,6-1 832 0,1 1 192 0,3 5 0 0,2 0 0 6,3 4 0-5,1 0 0-1,-1 5 0 0,3 0 0 12,2 5 0-12,1 4 0 0,-1 3 0 0,0 3 0 17,0 3 0-17,0 1 0 0,-1 1 0 0,0 3 0 0,0 3 0 0,-3-1 0 10,-1 2 0-10,-4 0 0 0,-3 2 0 0,-1 3 0 10,-1 3 0-11,-5 0 0 1,-3-3 0 0,-1 4 0 12,-2 2 0-10,-2 1 0-2,-4-1 0 0,-3 5 0 10,-2 2 0-10,-4 0 0 0,-1 1 0 0,-3-2 0 12,-3 1 0-12,0 0 0 0,-1 1 768 0,-2 1 208 17,1-5 48-16,-1-1 0-1,2-1-832 0,1-1-192 0,2-2 0 0,2-1 0 11,4-1-768-11,1-3-208 11,3-5-48-11,2-2-15152 0</inkml:trace>
    </iact:actionData>
  </iact:action>
  <iact:action type="add" startTime="88859">
    <iact:property name="dataType"/>
    <iact:actionData xml:id="d39">
      <inkml:trace xmlns:inkml="http://www.w3.org/2003/InkML" xml:id="stk39" contextRef="#ctx0" brushRef="#br0">10357 13624 27647 0,'0'0'1216'1,"0"0"256"0,0 0-1168 0,0 0-304 0,0 0 0 0,0 0 0 10,0 0 880-9,0 0 112-1,0 0 32 0,6-3 0 0,2-1 0 0,1 1 0 8,0 0 0-8,3 1 0 2,2-1 0-2,2 3 0 6,1-2 0-6,8 0 0 6,1 2-832-6,3 0-192 4,-1-1 0-4,2 1 0 19,3-1-768-18,1 1-208-1,0-4-48 0,2 1 0 0,2-2 1648 0,0 0 320 5,-1-2 64-5,1 2 16 6,0 1-832-7,-1 0-192 16,0-1 0-13,-1 0 0-3,-4 0 0 1,-2 2 0 0,-4 2 0 13,-2-1 0-7,-2 0-768-6,-5-1-208 6,-3 2-48-6,-2-1 0 16,-3 2 0-10,-2 0 0-6,-7 0 0 0,0 0 0 0,0 0 0 0,0 0 0 0,-10-3 0 0,-1-1 0 7,-2-3-1632-7,-6 1-336 0,-4-4-64 0,-4 0-16 0</inkml:trace>
    </iact:actionData>
  </iact:action>
  <iact:action type="add" startTime="89094">
    <iact:property name="dataType"/>
    <iact:actionData xml:id="d40">
      <inkml:trace xmlns:inkml="http://www.w3.org/2003/InkML" xml:id="stk40" contextRef="#ctx0" brushRef="#br0">10777 13288 23951 0,'-21'-22'512'1,"12"15"128"0,-1 2 0 0,1-3 64 0,1-2-576 0,2 2-128 8,1 3 0-8,2 0 0 0,2-1 1664 0,1 6 320 0,0 0 48 0,0 0 16 4,8-1-1648-4,2 1-400 9,3 1 0-9,4 3 0 2,1 3 0-2,6-1 0 8,1 4 0-8,1-1 0 4,2 4 0-4,2 1 0 7,3-5 0-7,1 3 0 3,1 1 0-3,0 0 0 6,0-1 0-6,-1-1 0 5,-1 1 896-5,-1 0 112 18,-2 0 16-19,-1 1 0 1,-4 1-832 0,0 0-192 7,-2 2 0-6,-2 0 0-1,-4-5 0 0,-3 4 0 14,-3 2 0-13,-3 0 0-1,-2-4 0 0,-3 0 0 12,-3 5 0-12,-4 0 0 0,-1 0 864 0,-3 1 128 10,-4-1 32-9,-1 3 0-1,-3 2-832 0,-2-1-192 11,-3-3 0-10,-1 0 0-1,0 1 0 0,1-1 0 0,-1-2 0 0,1-2 0 16,3-4-768-15,1 1-208 6,2-1-48-1,6-2-9824-6,0-3-1968-1</inkml:trace>
    </iact:actionData>
  </iact:action>
  <iact:action type="add" startTime="89485">
    <iact:property name="dataType"/>
    <iact:actionData xml:id="d41">
      <inkml:trace xmlns:inkml="http://www.w3.org/2003/InkML" xml:id="stk41" contextRef="#ctx0" brushRef="#br0">12333 12833 38703 0,'0'0'848'1,"0"0"176"0,0 0 48 0,0 0 16 0,0 0-880 0,-8 1-208 1,1-1 0 0,-1 2 0 1,0 0 864-2,8-2 128 4,-7 4 32-4,2 1 0 6,-1 2-832-6,0-1-192 5,4 2 0-5,0 4 0 20,2 1-768-20,0 3-208 0,2 3-48-1,0 5 0 1,2 2 832 0,2 5 192 5,0 4 0-5,2 4 0 4,0 3 0-4,0 5 0 6,1 5 0-6,0 2 0 5,0-1 0-5,1-1 0 8,1 3 0-9,0-3 0 13,1-4 0-10,-1-5 0-2,-2-5 0 0,0-3 0 12,1 1 0-11,-1-6 0-1,2-7 0 0,-2-3 0 20,-1-6-864-21,1-2-128 1,-1-4-32 0,0-3 0 0,-8-5 832 0,7-5 192 5,3-2 0-5,-3-2 0-1,-3-2 0 1,-1-3 0 9,-2-4 0-9,-1-4 0 18,-1-2-864-17,-2-1-128-1,-2 1-32 0,-1-4 0 13,-4 1-816-13,-1 2-160 0,-2 0-48 0,-2 3 0 7,0 0 0-6,-4 3 0-1,0 0 0 0,-3 4 0 15,-2 0 0-15,1 1 0 0,-5 0 0 0,0-1 0 0,-2 6 1648 0,-2 3 400 9,0-4 0-7,1 7 0-2,1-1 2368 0,2 4 576 0,2 4 96 0,3-3 32 10,0 1 0-10,4 2 0 0,2 3 0 0,3-2 0 12,1-1-832-12,2-3-144 0,2 1-48 0,4 0 0 13,5-2-816-11,0 0-160-2,0 0-48 0,0 0 0 0,0 0-816 0,10 3-208 6,3-2 0-1,4-1 0-5,4-1 0 0,4-2 0 11,4-1 0-10,3-1 0-1,5-1 0 0,0-1 0 12,3-6 0-12,0 3 0 0,0-1 0 0,2-1 0 12,2-1 0-12,-1 2 0 0,-1 2 0 0,1-3 0 12,2 3 0-12,-1 0 0 15,0-4-1600-13,1 3-352-2,-1 6-80 0,-5 4-16 0</inkml:trace>
    </iact:actionData>
  </iact:action>
  <iact:action type="add" startTime="90264">
    <iact:property name="dataType"/>
    <iact:actionData xml:id="d42">
      <inkml:trace xmlns:inkml="http://www.w3.org/2003/InkML" xml:id="stk42" contextRef="#ctx0" brushRef="#br0">14218 12957 38703 0,'0'0'848'2,"0"0"176"-1,0 0 48 0,0 0 16 0,0 0-880 0,0 0-208 2,0 0 0-2,0 0 0 2,11 3 0-2,-11 4 0 4,0-7 0-4,2 9 0 21,4 1-768-21,0-3-208 0,-1 1-48 0,2 0-9824 5,2 3-1968-5</inkml:trace>
    </iact:actionData>
  </iact:action>
  <iact:action type="add" startTime="90414">
    <iact:property name="dataType"/>
    <iact:actionData xml:id="d43">
      <inkml:trace xmlns:inkml="http://www.w3.org/2003/InkML" xml:id="stk43" contextRef="#ctx0" brushRef="#br0">14203 13404 35007 0,'0'0'1552'2,"0"0"320"-1,0 0-1488 0,0 0-384 7,0 0 0-7,0 0 0 0,0 0 896 0,0 0 96 2,0 0 32-2,0 0 0 6,0 0-832-6,0 0-192 8,9-3 0-8,0 2 0 16,-1 1-1600-16,1 1-352 0,12 6-80 0,-6-2-16 0</inkml:trace>
    </iact:actionData>
  </iact:action>
  <iact:action type="add" startTime="91978">
    <iact:property name="dataType"/>
    <iact:actionData xml:id="d44">
      <inkml:trace xmlns:inkml="http://www.w3.org/2003/InkML" xml:id="stk44" contextRef="#ctx0" brushRef="#br0">15767 12439 35007 0,'-13'-4'1552'1,"13"4"320"0,0 0-1488 0,0 0-384 5,-6 0 0-4,6 0 0-1,0 0 0 0,0 0 0 9,0 0 0-9,0 0 0 0,0 0 0 0,0 0 0 8,0 0 0-8,10 2 0 3,2-1 0-3,3 2 0 7,5-1 0-7,3 3 0 6,0 3 0-6,0-1 0 5,2 1 0-5,0-1 0 6,-1 1 0-6,0 1 0 8,-3 2 0-8,0-1 0 3,-4 2 0-3,-2 2 0 4,-2 1 0-4,-2 2 0 7,-2 3 0-7,-5 3 0 6,-3-1 0 3,-2 4 0-9,-3 4 0 4,-3-1 0-4,-3-1 0 0,-1 1 0 7,-3-3 0-7,-3 0 0 12,-4 1 0-12,-4-3 0 0,-1-3 0 0,-1 1 0 18,0-4 0-17,2 0 0-1,0-5 896 0,4-1 96 0,2 0 32 0,3-2 0 0,3 0-832 0,1-5-192 8,4 0 0-5,3-2 0-3,5-3 0 0,0 0 0 7,5 5 0-3,3-3 0-4,1 1 0 0,6-6 0 7,4 1 0-7,5-3 0 17,3-2-768-11,2-2-208-6,2 0-48 0,0-3 0 0,2-1 832 0,0 1 192 0,-2 1 0 0,0-1 0 1,-1 0 0-1,0 3 0 21,0 1 0-21,-6 6 0 0,0 2 0 0,-2 1 0 0,-2 3 0 0,-2-2 0 10,-2-2 0-9,-2 4 0-1,-2 4 0 0,-2 6 0 9,-4 3 0-9,-4 6 0 0,-2 7 0 0,-1 2 0 8,-2 9 0-5,-3-2 0-3,-5 1 0 0,-2 3 0 15,-2-3 768-15,-4 2 208 0,-1 0 48 0,-3-2 0 0,1-1-832 7,-2-1-192-7,-1-3 0 0,0 1 0 14,2-6 864-9,-1-3 128-5,1-2 32 0,0-3 0 0,4-1-832 0,-1-3-192 5,3-2 0-5,2-7-12512 21,0-4-2544-21</inkml:trace>
    </iact:actionData>
  </iact:action>
  <iact:action type="add" startTime="93734">
    <iact:property name="dataType"/>
    <iact:actionData xml:id="d45">
      <inkml:trace xmlns:inkml="http://www.w3.org/2003/InkML" xml:id="stk45" contextRef="#ctx0" brushRef="#br0">5697 15824 7359 0,'-10'-4'656'3,"10"4"-528"-2,-11 1-128 0,5 2 0 5,6-3 3968-4,0 0 768 2,0 0 160-3,-7 6 32 7,7-6-3936-7,-2 11-784 5,0 0-208-5,1 4 0 6,4 0 0-6,3 4 0 4,3-1 0-4,3 3-192 6,0 0-64-6,1 1-32 6,1-3 0-6,3 2 0 18,0 0-160-18,-1-1-48 0,-1-3 0-1,0-2 0 14,-1 1 64-12,0-6 16-1,-1-1 0 0,1-3 0 11,-14-6-48-11,13 0-16 0,-2-3 0 0,0-3 0-1,-2-4 336 1,-4-3 144 3,0-4-128-3,0-2 128 4,1-6 512-4,-4 0 176 6,-3-5 32 2,1-5 16-7,0-3-224 0,-1 2-32 13,-3-1-16-11,-1 2 0-3,-3 4-144 0,-1 1-16 0,-1 4-16 0,0 0 0 6,-2 6 368-3,-1 3 80-3,0 3 16 0,0 5 0 13,0 4 272-13,0 5 64 0,-2 2 16 0,0 7 0 11,2 3-640-11,1 6-128 0,-1 4-16 0,3 6-16 18,3 4-816-18,5 6-176 0,0 3-16 0,6 0-12688 7</inkml:trace>
    </iact:actionData>
  </iact:action>
  <iact:action type="add" startTime="94156">
    <iact:property name="dataType"/>
    <iact:actionData xml:id="d46">
      <inkml:trace xmlns:inkml="http://www.w3.org/2003/InkML" xml:id="stk46" contextRef="#ctx0" brushRef="#br0">7279 15575 33167 0,'0'0'2944'1,"-7"-5"-2352"0,7 5-464-1,-5-8-128 7,-2-5 256-6,1 1 48 3,-3 0 0-3,-2 1 0 6,-2-1-304-6,0 0 0 6,-1 0 0-6,-2 1-144 4,-2 0-16-4,-2 1 0 6,-4-1 0-6,-2 3 0 20,0 2-352-20,-2 2-64 0,-1 3 0 0,2 2-16 0,-2 3 208 0,1 1 64 2,-2 2 0-2,2 2 0 5,4 1 320-5,0 1 0 6,3-1 0-6,3 2 128 5,2 0-128-5,6-1 0 6,5 0 0-6,1-1 128 5,1 3-320-5,6 0-64 6,3 2 0-6,6-1-16 20,2 0-176-14,5 1-48-7,2 0 0 1,3 0 0-1,2 0 160 1,2 0 16-1,0-2 16 10,2 0 0-8,0-2 176-1,2 0 128 17,-1-1-192-17,0 1 192 0,-2-1-128 0,1 2 128 0,0 1 0 0,-3 0 0 6,-3 0 0-5,-2 1 0-1,-1-1 0 0,-2 2 0 13,-2 3 0-13,-2-1 0 0,-2 1 0 0,-3 2 0 12,-3 1 0-12,-5-1 0 0,-3 0 0 0,0 0 0 12,-1 0 384-11,-2 0 0-1,-2-2-16 0,-3 0 0 10,0 1 96-10,-3-1 32 0,-2-4 0 0,-1 2 0 14,2-2-208-11,-1 1-32-3,0-1-16 0,0-1 0 0,1-3-240 0,2 1 0 6,0-2-144-5,5-3 144 19,6-6-2096-19,-7 6-320-1,7-6-64 0</inkml:trace>
    </iact:actionData>
  </iact:action>
  <iact:action type="add" startTime="94608">
    <iact:property name="dataType"/>
    <iact:actionData xml:id="d47">
      <inkml:trace xmlns:inkml="http://www.w3.org/2003/InkML" xml:id="stk47" contextRef="#ctx0" brushRef="#br0">7842 15779 26719 0,'0'0'2368'2,"0"0"-1888"-1,0 0-480 0,10 2 0 4,3-6 1184-4,2 1 144 2,0 1 16-2,5-4 16 7,1 0-1104-7,0 1-256 4,1-2 0-4,3 3 0 5,-1 2 0-5,5-1 0 7,1 2 0-7,1 1 0 4,3 0 0-4,0 1 0 6,-3 2-128-6,2-1 128 21,0 2-512-22,-1 0-32 1,-1 1 0 0,-1-1 0 10,-1 1-80-10,1-2-16 0,-4-2 0-1,-2 1 0 16,-5 2 176-15,-1-1 16-1,-2 1 16 1,-2 0 0 0,-1-6 112 0,-2 2 0 7,-11 0 16-7,0 0 0 19,0 0-384-18,0 0-80-1,0 0 0 0,0 0-16 5,0-11-448-5,-4 1-96 6</inkml:trace>
    </iact:actionData>
  </iact:action>
  <iact:action type="add" startTime="94827">
    <iact:property name="dataType"/>
    <iact:actionData xml:id="d48">
      <inkml:trace xmlns:inkml="http://www.w3.org/2003/InkML" xml:id="stk48" contextRef="#ctx0" brushRef="#br0">8160 15341 18431 0,'0'0'816'2,"-5"-5"160"-1,5 5-784-1,-8-4-192 6,8 4 0-5,0 0 0 11,0 0 3232-11,0 0 608 0,0 0 112 0,0 0 16 12,0 0-3216-12,13-2-752 0,1-2 0 0,3 4 0 13,4 1-128-13,4 4-32 0,1 3 0 0,4 3 0-1,4 0 160 1,1 1-192 4,3 1 192-4,-3-1-192 7,0 1 192-7,-1-1 0 5,0-1 0-5,0 2 0 6,0 0 0-6,0 2 0 4,0-6 0-4,-3 1 0 14,-4 2 0-15,1 0 0 4,0-1 0-3,0 3 0 7,-3-3 0-3,-6 2 0-4,-5-1 0 0,-1 1 0 11,-1-1 0-11,-3 0 0 0,-2-1 0 0,-3 2 0 11,-3 0 0-11,-4 4 0 0,-2-1 192 0,-4 5-64 13,-4 1 160-13,-5 5 32 0,-4 3 16 0,-3 0 0 11,-3 4-96-11,-2 0-32 0,-1 0 0 0,0-3 0 14,0-2-208-13,1-3 0-1,2-3-192 0,3 0 192 0,3-2-384 0,3-3 48 9,1-3 0-9,3 0 0 20,3-4-2496-17,3 0-496-3</inkml:trace>
    </iact:actionData>
  </iact:action>
  <iact:action type="add" startTime="95235">
    <iact:property name="dataType"/>
    <iact:actionData xml:id="d49">
      <inkml:trace xmlns:inkml="http://www.w3.org/2003/InkML" xml:id="stk49" contextRef="#ctx0" brushRef="#br0">10046 15983 25791 0,'0'0'2304'3,"0"0"-1856"-2,0 0-448 0,0 0 0 0,0 0 2240 0,0 0 368 0,13-7 64 0,-2 3 16 6,-11 4-2192-4,10-7-496-2,-3-3 0 0,1 1 0 4,-2 2 0-4,1-5 0 5,-2-5 0-5,-1-3 0 18,-2-2-656-18,-2-5-16-1,-2-5 0 0,-3-1 0 14,-2-5-160-13,-2 0-16 0,-4 0-16 0,-4-1 0-1,0-3 496 1,-1 1 112 5,-3-1 0-5,1 5 16 5,2 5 368-5,-1 3 64 10,0 4 0-11,2 6 16 6,0 4 640-5,3 5 128 11,2 6 32-11,-1 4 0 0,-4 4-144 0,0 4-32 13,0 6 0-13,1 6 0 0,-1 3-832 0,1 8 0 10,-1 3 0-9,4 7 0 15,3 3-464-15,0 3-16-1,4 1 0 0,1 3 0 12,1 4 16-9,1-2 0-3,2-1 0 0,3-1 0 0,2-1 256 0,2-6 48 0,-1-2 16 0,4-4 0 6,1-3 144-6,2-8 0 0,0-2 0 0,0-4-128 12,2-4 128-12,2-4-128 0,-2-4 128 0,-1-4-128 13,-1-3 0-10,2-5 0-3,2-4 0 0,1-4 0 0,-2-6 0 0,1-4 0 7,0-5 0-5,-1-4 0-2,-1-5 128 0,-2-4-160 15,-1-3 160-15,-1-1-160 0,-2 0 160 0,-2 0 0 9,0-2 128-9,-2 6-128 0,-2 3 288 0,-1 6-16 15,1 0 0-14,-2 5 0-1,-2 4 128 0,1 6 32 0,0 3 0 0,1 12 0 5,2-9-256-4,-2 9-48 13,0 0-128-12,0 0 192-2,0 0-192 0,8 13 0 0,0 6 0 0,3 3-160 11,-1 6 0-10,0 3 0-1,2 4 0 0,1 2 0 12,-1-5 160-12,0 2-128 0,1-1 128 0,0-2-128 13,0-1 128-12,2-1 0-1,1-7 0 0,0 0 0 0,-2 0-336 0,0-2-48 8,2-3 0-8,1-2 0 18,0 0-2368-17,-1-3-496-1</inkml:trace>
    </iact:actionData>
  </iact:action>
  <iact:action type="add" startTime="95761">
    <iact:property name="dataType"/>
    <iact:actionData xml:id="d50">
      <inkml:trace xmlns:inkml="http://www.w3.org/2003/InkML" xml:id="stk50" contextRef="#ctx0" brushRef="#br0">10590 15710 31327 0,'0'0'2784'3,"0"0"-2224"-2,12-1-560 0,1 0 0 4,3 1 560-3,-1-3 0 2,2 1 0-3,1-2 0 6,3-2-432-6,3 3-128 5,0-1 0-5,4 0 0 7,2 0 0-7,2-3 0 4,2 2 0-4,0 2 0 6,-4 2 0-6,3-1 0 5,1-2 0-5,0 2 0 7,-2 2-256-7,2 2 64 5,-1-2 0-5,-2 0 0 5,-1 0 48-4,0 1 16 6,-1 2 0-8,-1 2 0 10,1-1-112-6,-3 0-16-3,-1-3 0 0,0 3 0 17,-1-2-640-16,-3 2-144 10,-5-4-32-11,-3 2-7504 0,-1 0-1520 0</inkml:trace>
    </iact:actionData>
  </iact:action>
  <iact:action type="add" startTime="96003">
    <iact:property name="dataType"/>
    <iact:actionData xml:id="d51">
      <inkml:trace xmlns:inkml="http://www.w3.org/2003/InkML" xml:id="stk51" contextRef="#ctx0" brushRef="#br0">11131 15386 19343 0,'0'0'1728'2,"0"0"-1392"-1,-9-4-336 0,5 0 0 9,4 4 3952-8,0 0 720-1,8-8 128 0,5 2 48 3,3 2-4128-3,3-2-720 6,3 5-336-6,7-3 16 5,2 0 144-5,4 0 32 6,3 1 0-6,4 1 0 5,1 4-208-5,0-1-32 6,-4-1-16-6,0 2 0 5,-1 2 48-5,-4 2 16 5,-3-1 0-5,-2 1 0 6,-3 0 336-6,-5 0-144 5,-4 1 144-5,-4 0 0 7,-3 2 0-7,-3 3 0 4,-5-3 0-4,-2 6 0 6,-3-2 448-6,-5 5 32 6,-4 4 16-4,-5 4 0 5,-5 3 80-7,-3 1 32 14,-5 1 0-10,-1 2 0-4,-4-2-400 0,3 0-80 0,4-1 0 0,-1-2-128 10,0-2 0-10,3-3 0 0,1-3 0 0,3-6 0 14,3-1-416-14,0-4-96 0,4-5 0 8,3-1-16-4,2-6-1808-3,2-6-352 8</inkml:trace>
    </iact:actionData>
  </iact:action>
  <iact:action type="add" startTime="96365">
    <iact:property name="dataType"/>
    <iact:actionData xml:id="d52">
      <inkml:trace xmlns:inkml="http://www.w3.org/2003/InkML" xml:id="stk52" contextRef="#ctx0" brushRef="#br0">12336 14340 7359 0,'0'0'656'2,"-9"-1"-528"-1,9 1-128 0,0 0 0 13,-9 0 8048-13,9 0 1568 0,0 0 320 0,0 0 64 11,-6 6-8592-10,2 10-1712-1,0 6-336 0,2 8-80 12,-1 8-832-12,2 9-176 0,1 8-16 0,1 9-16 10,2 6-272-10,1 2-48 0,1 1-16-1,0 0 0 14,0-2 976-13,2 4 192 4,-1 2 32-5,2 5 16 2,1 1 688-1,2-3 192 12,-1-1 0-10,1-6 0-2,-1-6 160 0,-1-3 160 0,0-4 16 0,-1-10 16 11,-3-7 336-11,1-5 64 0,-2-4 16 0,-1-5 0 12,0-8 80-12,0-6 32 0,-2-2 0 0,-1-2 0 12,0-11-240-12,0 0-64 0,0 0 0 0,0 0 0-1,0 0-304 1,0 0-64 6,0 0-16-5,1-15 0 3,-1-5-16-4,2-8-16 12,0-6 0-10,2-7 0-2,1-4-160 0,2 0-224 12,-1 2 48-12,3 2 16 0,6 2 160 0,0 3-208 11,0 2 80-10,2 4 128-1,0 0-128 0,4 2 128 13,3 6 0-11,2 4 0-1,0 2-144-1,1 3 144 0,-1 4-192 0,0 4 192 11,-3 4-160-11,1 2 160 0,-2 2-128 0,-3 4 128 10,-3 4 0-10,-2 1-160 0,-3 1 160 0,-2 2 0 12,-3 1 0-12,-3 5 0 0,-4 1 0 0,-2 5 0 12,-1-3 128-12,-5 3 144 0,-3 3 32 0,-2 5 0 12,-3 2 80-12,-4-1 0 0,-2 2 16-1,-2 0 0 3,0 0-256-2,-1-3-144 15,-3-4 160-15,3-2-160 0,0-6 192 0,0 2-64 8,1 0-128-7,2-6 192-1,2-2-368 0,2-2-80 12,0-5 0-12,4-3-16 17,2-2-1632-16,1-2-320-1,3-6-64 0</inkml:trace>
    </iact:actionData>
  </iact:action>
  <iact:action type="add" startTime="96887">
    <iact:property name="dataType"/>
    <iact:actionData xml:id="d53">
      <inkml:trace xmlns:inkml="http://www.w3.org/2003/InkML" xml:id="stk53" contextRef="#ctx0" brushRef="#br0">13557 15596 27647 0,'-11'2'2448'3,"4"0"-1952"-2,7-2-496 0,0 0 0 7,0 0 3728-7,0 0 656 2,0 0 128-2,0 0 32 6,0 0-3968-6,4 13-768 5,4-2-176-5,4 1-16 18,1-3-1568-18,2 0-304-1,0-1-64 1,3 1-16 12,4-2-624-12,3-5-128 0,2 2-32 0,2-4 0 13,1-5 1344-13,1-1 272 0,2-4 48 0,1 0 16 13,-2 0 768-13,1-2 160 0,-1-4 16 0,5 1 16 0,-1-1 1040 0,1 0 208 3,-2 1 32-4,-1-1 16 6,-1-1 256-4,0 4 48 12,0 3 16-13,1 2 0 0,0 1-816 0,-2 2-144 14</inkml:trace>
    </iact:actionData>
  </iact:action>
  <iact:action type="add" startTime="97351">
    <iact:property name="dataType"/>
    <iact:actionData xml:id="d54">
      <inkml:trace xmlns:inkml="http://www.w3.org/2003/InkML" xml:id="stk54" contextRef="#ctx0" brushRef="#br0">13952 15414 29487 0,'-14'-2'2624'1,"14"2"-2112"2,-12-5-512-2,4 1 0 9,8 4 2512-7,0 0 400-2,0 0 80 0,0 0 16 17,-1-11-2752-17,1 11-528 0,0 0-112 0,8-9-32 11,1 0-16-11,3 3 0 0,2-1 0 0,4 3 0 14,5 1-272-14,1 2-64 0,2-1-16 0,3 4 0 12,2 5 224-12,1-1 48 0,0-2 16 0,1 1 0 0,-2-1 304 0,0 4 192-1,2 4-208 1,-2-2 80 6,-1-5 128-6,-2 2 0 8,-2 2 0-9,-3 0 0 7,-2-1 0-5,-4 0 0 15,-4 0 0-13,-1-1 0-3,-2 0 0 0,-3 1 0 0,-7-8 160 0,4 12-160 10,-4-12 336-10,-2 15-16 0,-1-2-16 0,-3 2 0 7,-4 0 208-5,-1 0 64-2,-3 2 0 0,-2 1 0 15,1 1-352-15,-2 0-64 0,0-5-16 0,0 3 0 10,-1 1-144-10,1 0-192 0,0 1 32 0,1-4 16 17,3 0-352-17,1 0-64 0,2 2-16 0,2-2 0 10,3-5-2112-9,2 0-416-1</inkml:trace>
    </iact:actionData>
  </iact:action>
  <iact:action type="add" startTime="97730">
    <iact:property name="dataType"/>
    <iact:actionData xml:id="d55">
      <inkml:trace xmlns:inkml="http://www.w3.org/2003/InkML" xml:id="stk55" contextRef="#ctx0" brushRef="#br0">15194 15073 16575 0,'0'0'736'1,"0"0"160"0,0 0-720 0,0 0-176 0,0 0 0 0,0 0 0 1,0 0 4544-1,-8 8 896 4,1 2 160-4,-1 4 32 6,-1 5-4704-6,1 4-928 5,1 7-224-5,-1 7-32 19,1 2-192-17,-1 8-64-2,-1 2 0-1,1 1 0 1,2-2 208 0,1-1 48 3,1-1 0-3,-1-1 0 5,1 1 256-5,1 1 0 8,0-3 0-8,5 2 0 13,-1-2 0-13,2-1 0 0,1-4 0 0,2 0 0 11,2 0-128-11,1-3 128 0,2-4 0 0,2-2 0 12,1-4-272-12,2-2 48 0,-2-2 16 0,0-8 0 12,1-3-64-12,-2-2-16 0,0-3 0-1,-3-2 0 15,-10-4 16-14,0 0 0 0,10-1 0 0,1-3 0 14,-5-2-304-13,-2-5-48-1,-2-1-16 0,-5-6 0 14,-2-4-976-10,-4-7-208-4,-6-6-32 0,-3-1-16 0</inkml:trace>
    </iact:actionData>
  </iact:action>
  <iact:action type="add" startTime="97971">
    <iact:property name="dataType"/>
    <iact:actionData xml:id="d56">
      <inkml:trace xmlns:inkml="http://www.w3.org/2003/InkML" xml:id="stk56" contextRef="#ctx0" brushRef="#br0">15050 15769 5519 0,'-31'-18'240'0,"10"2"64"1,-1 2-304 0,-3-2 0 0,-1 6 0 0,2 1 0 0,5 1 4416 0,1 3 816 0,-1 1 160 0,5 2 48 3,1 1-2560-3,3 1-512 1,3-1-112-1,7 1-16 13,-8 2-1056-13,8-2-224 0,0 0-32 0,0 0-16 14,0 0-592-14,0 0-112 0,0 0-16 0,0 0-16-1,0 0-304 1,16 4-64 5,1-2-16-5,4-2 0 6,5-4 32-6,0 0 16 5,1-1 0-5,3-1 0 8,3 1 160-6,-1 0 0 9,2-2-144-10,2 1 144-1,0-6 0 0,2 2 0 13,0-1 0-13,1 1 0 0,-1-1 0 0,1 2 0 16,1 0-128-16,-1 1 128 0,-2 1-256 0,-3 3 0 0,-3 0 16 0,-2 1-10128 16,-3 2-2016-16</inkml:trace>
    </iact:actionData>
  </iact:action>
  <iact:action type="add" startTime="98280">
    <iact:property name="dataType"/>
    <iact:actionData xml:id="d57">
      <inkml:trace xmlns:inkml="http://www.w3.org/2003/InkML" xml:id="stk57" contextRef="#ctx0" brushRef="#br0">16132 15360 35935 0,'0'0'1600'2,"0"0"320"-1,0 0-1536 0,9-7-384 2,0 5 0-1,2-4 0 2,-1 0 688-3,-1-1 64 5,3-1 16-4,-1 3 0 3,-1 3-768-4,2-2 0 5,2 1 0-5,-1 3-160 27,-13 0-2752-27,12 7-544 0</inkml:trace>
    </iact:actionData>
  </iact:action>
  <iact:action type="add" startTime="98435">
    <iact:property name="dataType"/>
    <iact:actionData xml:id="d58">
      <inkml:trace xmlns:inkml="http://www.w3.org/2003/InkML" xml:id="stk58" contextRef="#ctx0" brushRef="#br0">16218 15798 35007 0,'0'0'3120'2,"0"0"-2496"-1,0 0-496 0,0 0-128 10,0 0 1440-9,0 0 272-1,0 0 48 0,0 0 16 2,0 0-1408-2,5 10-368 5,2-2 0-5,3 2 0 22,5 1-1104-22,2 3-336 0,1 6-64 0</inkml:trace>
    </iact:actionData>
  </iact:action>
  <iact:action type="add" startTime="118176">
    <iact:property name="dataType"/>
    <iact:actionData xml:id="d59">
      <inkml:trace xmlns:inkml="http://www.w3.org/2003/InkML" xml:id="stk59" contextRef="#ctx0" brushRef="#br0">17775 15327 20271 0,'-7'7'448'4,"0"0"80"-3,-3 3 32 0,0-1 16 0,0 1-576 0,-1 4 0 0,1 5 0 0,1 0 0 3,-1 1 928-3,4 1 80 2,-1 2 16-1,1-1 0 5,-1-1 0-7,3 0 0 6,3 0 0-5,2 0 0 5,2-4-832-5,2 0-192 5,4 0 0-5,2 0 0 6,2 1 0-6,3-4 0 8,3 2 0-8,3-2 0 4,3-1 0-4,0-1 0 7,0-2 0-7,2-3 0 3,2-1 864-3,1 0 128 8,2-3 32-1,-1-1 0-7,1-4-832 0,-2-1-192 8,1-3 0-5,-2-3 0-2,-3-4 0-2,-1-2 0 8,-5-4 0-1,-1-3 0-6,-4-4 0 0,-3-4 0 12,-3-5 0-12,-2-4 0 0,-3-4 0 0,-3-3 0 12,-4-2 0-9,-2 0 0-3,-3 1 864 0,-5 4 128 0,-2 1 32 0,-6 5 0 5,-4 2 0-5,-4 8 0 21,-1 3 0-17,-4 9 0-4,-2 6 0 0,-2 6 0 0,-4 10 0 0,1 9 0 0,-2 12-832 0,2 10-192 8,3 7 0-4,3 10 0-4,3 6 0 0,4 6 0 7,6 3 0-6,6 3 0-1</inkml:trace>
    </iact:actionData>
  </iact:action>
  <iact:action type="add" startTime="127825">
    <iact:property name="dataType"/>
    <iact:actionData xml:id="d60">
      <inkml:trace xmlns:inkml="http://www.w3.org/2003/InkML" xml:id="stk60" contextRef="#ctx0" brushRef="#br0">23420 6730 35007 0,'0'0'768'1,"-7"-1"176"0,-3-4 16 0,1 2 16 0,1 1-784 0,0-2-192 1,-1-1 0 0,-1-2 0 4,-2 3 0-5,-2-1 0 10,-3-2 0-11,-2 0 0 2,0-1 864-1,-2 1 128 7,-2 1 32-7,-1-1 0 3,-1-1 0-3,-2 2 0 6,-2 1 0-6,-1 2 0 6,0 2-832-6,-1 1-192 8,0 1 0-8,-1 3 0 2,0 0 0-2,-1 2 0 10,5 2 0-10,0 3 0 1,2 0 0-1,1 1 0 10,2 1 0-10,2 0 0 5,4 1 0-6,3 2 0 8,2-4 0-6,3 1 0 13,4 0 0-12,3 0 0-2,4 3 0 0,2-3 0 0,5 0 0 0,5 1 0 9,6 2 0-9,3-5 0 17,2 1-768-16,6-1-208-1,4-1-48 0,4 0 0 0,2 2 832 0,2-3 192 6,0 2 0-6,1 0 0 0,-1 1 0 0,2-1 0 13,-1-2 0-12,-4 1 0-1,-5 3 0 0,-2-1 0 10,-4 2 0-10,-3 3 0 0,-3-2 0 0,-6 2 0 17,-6 1 0-17,-4 3 0 0,-3 1 0 0,-4 3 0 0,-2 3 0 0,-6 1 0 8,-2 2 0-8,-5 2 0 0,-2-3 0 0,-2 2 0 11,-3 2 0-8,-1-2 0-3,1 0 0-1,-1-1 0 1,-2 1 0 0,2-4 0 10,-1-3 0-7,4-3 0-3,1-3 0 0,2-5 0 13,3-4 0-13,2-3 0 0,3-3 0 0,2 0 0 11,7-4 0-11,0 0 0 0,0 0 0 0,2-8 0 7,1-5 0-7,5-3 0 13,3-3-2496-11,2-4-464-2,21-27-96 3,-7 5-16-3</inkml:trace>
    </iact:actionData>
  </iact:action>
  <iact:action type="add" startTime="128308">
    <iact:property name="dataType"/>
    <iact:actionData xml:id="d61">
      <inkml:trace xmlns:inkml="http://www.w3.org/2003/InkML" xml:id="stk61" contextRef="#ctx0" brushRef="#br0">23863 7307 23951 0,'0'0'512'6,"0"0"128"-5,0 0 0 0,8 1 64 0,-8-1-576 0,8 0-128 0,1 0 0 0,3-1 0 5,2-2 1664-5,3-1 320 1,1-1 48-1,3 0 16 4,4 1-1648-4,4-3-400 6,-2 2 0-6,3 0 0 5,3-2 896-5,0 1 112 7,4-1 16-7,1 1 0 4,0-1-832-4,1 1-192 8,1-2 0-8,2 0 0 3,1 0 0-3,1-2 0 10,2-1 0-10,-2 2 0 1,0-2 0 1,-1-1 0 6,-1-1 0-3,-1-3 0-5,-2 2 0 0,-9 2 0 8,0-1 0-6,-3 0 0-2,-1 1 0 0,-4-1 0 9,-6 1 0-8,-3 1 0 16,0-1-768-16,-3-2-208-1,-6 2-48 0,-2 1 0 12,-4 1-816-12,-4 0-160 0,-7-1-48 0,-3-1 0 10,-2 3 0-10,-2-4 0 0,-3-5 0 0,-2 1 0 14,0 4 0-14,1 0 0 0,-1 1 0 0,3-1 0 0,-2-1 2464 0,3 0 480 11,3-1 112-11,2 3 16 0,3 3 1632 0,3 2 336 0,3 3 64 0,4-2 16 10,3 6-832-10,0 0-144 0,0 0-48 0,0 0 0 11,0 0-1632-11,0 0-416 0,7-3 0 0,4 0 0 18,1 2 896-17,1 1 112-1,0 0 16 0,2 0 0 0,3 4-832 0,3-1-192 4,0 3 0-1,3 0 0-2,0 2 0-1,3 1 0 11,0-2 0-10,-1-1 0-1,-1-2 0 0,-2 1 0 13,-1 3 0-12,1 0 0-1,-1-2 0 0,-1 0 0 9,-2-6 0-9,-1 6 0 0,-1 6 864 0,-1 1 128 12,-3 0 32-9,-1-3 0-3,-2-3-832 0,-1-1-192 0,-2 2 0 0,-2 0 0 11,-1-1 0-10,-3 2 0-1,-1 2 0 0,-1 2 0 12,-4 2 864-10,-3 0 128-2,-4 4 32 0,-3 0 0 0,-1 1-832 0,-4 1-192 5,-2-3 0-5,-1 2 0 16,-1-1 0-13,1 3 0-3,-2-1 0 0,2 1 0 0,0-5 0 0,2 0 0 11,5-3 0-10,0 0 0-1,3-3 0 0,4-4 0 9,2-1 0-9,7-6 0 14,0 0-1600-14,0 0-352 0,0 0-80 0,8-1-16 6,4-4 0-6,3-2 0 2,5-4 0-3,2-5 0 3</inkml:trace>
    </iact:actionData>
  </iact:action>
  <iact:action type="add" startTime="128945">
    <iact:property name="dataType"/>
    <iact:actionData xml:id="d62">
      <inkml:trace xmlns:inkml="http://www.w3.org/2003/InkML" xml:id="stk62" contextRef="#ctx0" brushRef="#br0">26007 6382 27647 0,'1'-11'608'1,"0"3"128"0,-1 8 32 0,0 0 0 0,0 0-624 0,0 0-144 0,0 0 0 0,0 0 0 0,0 0 848 0,0 0 144 3,0 0 32-3,0 0 0 5,-2 11 0-5,-1 2 0 6,2 1 0-6,-2 2 0 5,-1 4-832-5,2 5-192 6,0-3 0-6,1 4 0 5,0 0 0-5,-3 7 0 7,1-1 0-7,0 6 0 4,3 5 0-4,-1 5 0 5,0 2 0-5,1 11 0 6,1-3 0-2,2-5 0 3,1-1 0-4,1-8 0-3,3-2 0 0,0-4 0 13,2-3 0-13,0-4 0 0,2 3 0-1,2-2 0 14,3-5 0-13,3 0 0 0,0 1 0 0,2-5 0 12,2-3 0-8,1-3 0-4,0-9 0 0,2-2 0 0,-1-3 0 0,-1-3 0 7,0-4 0-7,-3-7 0 17,-1 0 0-17,-1-6 0 0,-3 0 0 0,-3-5 0 0,-1-1 0 0,-5-1 0 12,-4-2-768-11,-4 0-208-1,-4 1-48 7,-4-5 0-2,-6-2-1632-5,-5 2-336 0,-4 1-64 0,-3 0-4368 9,-4 3-896-8</inkml:trace>
    </iact:actionData>
  </iact:action>
  <iact:action type="add" startTime="129211">
    <iact:property name="dataType"/>
    <iact:actionData xml:id="d63">
      <inkml:trace xmlns:inkml="http://www.w3.org/2003/InkML" xml:id="stk63" contextRef="#ctx0" brushRef="#br0">25918 6854 27647 0,'-25'12'608'1,"-4"-2"128"0,-2 0 32 0,1 0 0 0,-1 0-624 0,1 1-144 13,4-1 0-13,4 1 0 0,1-2 2496 0,6 0 448 0,6-4 112 0,3-2 16 5,2-6-1648-5,4 3-320 1,0 0-64-1,12 0-16 11,5-1-816-11,5-2-208 0,1-1 0 0,15-4 0 4,2-2 0-4,5-4 0 8,2-3 0-8,1-7 0 5,0-4 0-5,2 4 0 6,1 5 0-6,-1 4 0 4,-9 7 0-2,1-2 0 6,-2-3 0-6,0 0 0 15,-2 1-1600-16,0-1-352-1,-2-2-80 0,-3 5-14752 0</inkml:trace>
    </iact:actionData>
  </iact:action>
  <iact:action type="add" startTime="129614">
    <iact:property name="dataType"/>
    <iact:actionData xml:id="d64">
      <inkml:trace xmlns:inkml="http://www.w3.org/2003/InkML" xml:id="stk64" contextRef="#ctx0" brushRef="#br0">22043 9187 31327 0,'0'0'688'2,"0"0"144"-1,0 0 16 0,0 0 48 0,0 0-720 0,0 0-176 5,4 13 0-4,-1 5 0-1,-2 5 0 0,2 3 0 3,1 7 0-3,0 4 0 6,-1 3 0-6,3 3 0 8,-1 3 0-8,1 1 0 3,0 1 848-2,-1-3 144 2,1-3 32-3,0-1 0 7,-1-8-832-7,0 0-192 6,0-4 0-6,0-5 0 6,-1-3 0-2,-1-4 0 9,-2-4 0-13,1-4 0 0,0-2 0 0,-2-7 0 15,0 0 0-14,0 0 0-1,0 0 864 0,0 0 128 0,0 0 32 0,3-9 0 0,-2-3-832 0,0-1-192 8,1-8 0-7,-1-1 0 11,0-7 0-12,1-2 0 0,-1-4 0 0,0-4 0 15,-1-2 0-14,1-2 0-1,1-1 0 0,-2 2 0 0,1 3 0 0,2 3 0 6,-1 2 0-3,2 4 0-3,0 2 0 0,1 6 0 13,2 4 0-13,-1 4 0 0,0 2 0 0,0 5 0 11,-6 7 0-10,11 0 0-1,0 6 0 0,1 4 0 12,-2 4 0-10,2 7 0-2,1 4 0 0,0 4 0 0,0 2 0 0,0 0 0 6,0-2 0-6,0-2 0 20,2-1 0-19,-2 0 0-1,0-2 0 0,1-5 0 0,0 0 0 0,2-4 0 0,0-3 0 0,1-4 0 8,-2-4 0-6,2-2 0-2,2-4 0 0,-4-1 0 8,1-3 0-8,-1-5 0 13,4-3 0-10,-4-3 0-3,-2-3 0 0,0 1 0 0,2-1 0 0,-2 2 0 11,-1 0 0-11,-2 0 0 0,-1 2 0 0,0 3 0 11,-1-1 0-10,0 4 0-1,-2 4 0 0,1 2 0 12,-7 4 0-12,9 4 0 0,0 0 0 0,2 5 0 10,0 3 0-10,2 2 0 0,2 3 0 0,-2 1 0 13,0 0 0-13,1 1 0 0,3-1 0 0,1-4 0 17,1-2 0-17,0-2 0 0,2-3 0 0,1 0 0 0,-1-1 0 0,3-2 0 8,-2-3 0-7,-1-1 0-1,-2 0 0 0,2-4 0 11,-2-2 0-11,0-2 0 0,-1-1 0 0,0-2 0 12,-2-4 864-12,1-2 128 0,-2-3 32 0,1-1 0 17,-2-2-832-16,1-3-192-1,-1-3 0 0,-1-1 0 0,-2-1 0 0,-4 0 0 7,-3-1 0-7,-2 2 0 0,-5 2 0 0,-1 0 0 14,-4-2 0-14,-1 4 0 0,-1 3 0 0,-3 3 0 9,-2 5 0-8,2 2 0-1,0 1 0 0,-1 5 0 14,0 2 0-13,1 4 0-1,1 1 0 0,0 4 0 0,0 5 0 0,1 3 0 12,0 6 0-12,2 3 0 0,1 5 0 0,2 2 0 15,1 4 0-13,1 2 0-2,2 2 0 0,2 1 0 0,2-1 0 0,0-1 0 4,3-1 0-1,2 1 0-3,-1-3 0 0,2-4 0 9,1 0 0-7,2-6 0-2,-1-3 0 0,3-2 0 12,-1-2 0-12,1-5 0 0,0-5 0 0,-1-2 0 12,0-4 0-11,1-3 0-1,0-4 0 0,0-2 0 11,-3-3 0-11,1-4 0 0,-2-3 0 0,0-3 0 12,-1-4 0-12,-1-1 0 0,0-5 0 0,-2 2 0 14,-1-3 0-13,-3 1 0-1,-1 1 0 0,0 2 0 13,0 2 0-13,0 5 0 0,0 2 0 0,0 4 0 0,0 3 0 0,2 3 0 9,-1 5 0-9,-1 6 0 0,0 0 0 0,0 0 0 12,5 6 0-11,2 5 0-1,1 1 0 0,1 3 0 16,0 2 0-15,-1 3 0-1,1 1 0 0,3-1 0 0,-1 0 0 0,2-2 0 8,0-2 0-7,2-2 0-1,0-1 0 0,1-1 0 12,0-2 0-12,-2-2 0 0,-1-1 0 0,3-2 0 11,-3-1 0-11,0-1 0 0,0-2 0 0,-2-2 0 14,0-1 0-12,-2-3 0-2,1-3 0 0,-2-1 0 0,-1 0 0 0,-1-4 0 13,1-5-768-11,-3-1-208-3,-2 0-48 9,0-2 0-7,-2-1 832-1,0-2 192 0,-2 1 0 0,1-5 0 7,-2 1 0-3,2 4 0-4,-1 2 0 0,2 4 0 10,1-1 0-10,0 5 0 0,0 3 0 0,2 4 0 13,0-1 768-9,2 5 208-4,-5 2 48 0,9 1 0 0,0 6-832 0,3 3-192 10,2 2 0-10,2 2 0 0,-1 0 0 0,4 3 0 10,0 0 0-9,3-2 0-1,2 0 0 0,-1-2 0 13,0 0 0-13,1 0 0 0,2-1 0 0,2 0 0 0,-1-2 0 0,1 1 0 10,-1-2 0-7,-1 0 0-3,0-1 0 0,-1-2 0 9,0-4 0-9,-3 0 0 17,-3 1 0-16,0-2 0-1,-1-1 0 0,-5 0 0 0,-1-1 0 0,-5 1 0 7,0 0 0-7,-7 0 0 0,0 0 0 0,0 0 0 12,-1-7 0-11,-3 1 0-1,-3-6 0 0,-1-2 0 16,-6-3-768-11,-2-4-208-5,-3-5-48 0,-1-3 0 0,-2-2 832 0,-1-2 192 0,-2-3 0 1,3-1 0 12,3 3-864-11,1 6-128 4,4 4-32-5,3 3 0-1,4 6 1648 0,-1 4 320 0,1 6 64 0,3 0 16 4,4 5 0-4,0 0 0 4,-5 3 0-4,1 3 0 3,0 6-832-2,-1 1-192 4,-1 5 0-5,-1 3 0 13,-1 2 864-13,3 5 128 0,1 0 32 0,0 1 0 11,0 0-832-11,-1-1-192 0,-1 1 0 0,-1 0 0 17,2-6 0-16,0-1 0-1,-2-3 0 0,1-2 0 14,0 0-768-14,1-3-208 0,1-2-48 0,3-4 0 8,1-8-816-7,0 0-160-1,0 0-48 0,8 1-14736 10</inkml:trace>
    </iact:actionData>
  </iact:action>
  <iact:action type="add" startTime="131166">
    <iact:property name="dataType"/>
    <iact:actionData xml:id="d65">
      <inkml:trace xmlns:inkml="http://www.w3.org/2003/InkML" xml:id="stk65" contextRef="#ctx0" brushRef="#br0">25495 8179 31327 0,'0'0'1392'1,"0"0"272"0,0 0-1328 0,0 0-336 0,2 6 0 0,-2 2 0 3,0 0 0-2,-2 2 0 1,0 3 0-2,1 4 0 6,-1 2 0-6,1 4 0 4,-2 4 0-4,3 6 0 5,2 6 896-5,-1 6 96 9,-1 0 32-9,1 7 0 2,1 6-832-2,1 3-192 7,5 4 0-7,1 11 0 18,1 6-768-12,1 7-208-7,2 2-48 1,0 3 0 0,2 9 1648 0,0-2 320 4,1-2 64-2,0-3 16-2,-1-3-832 0,0-4-192 8,0 1 0-8,0-4 0 16,2-4 0-16,-3-6 0 0,2-6 0 0,-2-2 0 17,2-7-768-17,-3-3-208 0,-2-9-48 0,2-2 0 0,-2-1 832 0,-2-6 192 0,-1-12 0 0,-3-6 0 15,-1-7-864-15,-2 0-128 5,0-9-32-5,-2-6 0 12,-5-18 0-12,-2 0 0 0,-2-3 0 0,-3-6 0 0</inkml:trace>
    </iact:actionData>
  </iact:action>
  <iact:action type="add" startTime="131463">
    <iact:property name="dataType"/>
    <iact:actionData xml:id="d66">
      <inkml:trace xmlns:inkml="http://www.w3.org/2003/InkML" xml:id="stk66" contextRef="#ctx0" brushRef="#br0">25160 9220 38703 0,'0'0'848'1,"0"0"176"0,0 0 48 0,0 0 16 0,0 0-880 0,0 0-208 6,0 0 0-5,0 0 0-1,0 0 864 0,0 0 128-1,0 0 32 2,0 0 0 4,0 0 0-5,4-1 0 5,5 0 0-5,2-4 0 6,2-2-832-6,1 1-192 6,5-1 0-6,1-1 0 4,4-2 0-4,3-1 0 8,5 0 0-8,1-1 0 5,5 3 0-5,1-3 0 6,3 2 0-7,2-1 0 6,5 1 0-5,-2-2 0 10,-2 2 0-11,0 2 0 4,-1-3 0-2,-1 2 0 12,0-1 0-13,-1 3 0 0,-10 1 0 0,-1-1 0 8,-2 1 0-6,0-2 0 14,-2 4-768-16,-1 1-208 0,-1 2-48 0,-3-1 0 15,4-2-1632-14,-5 5-336-1,-5 7-64 0,-3-7-16 12,-1-9 0-12,-5 4 0 0,4-6 0 0,-3-4 0 0</inkml:trace>
    </iact:actionData>
  </iact:action>
  <iact:action type="add" startTime="131725">
    <iact:property name="dataType"/>
    <iact:actionData xml:id="d67">
      <inkml:trace xmlns:inkml="http://www.w3.org/2003/InkML" xml:id="stk67" contextRef="#ctx0" brushRef="#br0">26133 8304 31327 0,'0'0'688'3,"-4"-7"144"-2,3-4 16 0,-1-1 48 0,0-1-720 0,1 4-176 0,1 9 0 0,0 0 0 0,-2-7 2496 0,2 7 448 3,0 0 112-2,0 0 16-1,0 0-1648 0,0 0-320 5,0 0-64-5,0 0-16 6,0 0-816-6,0 0-208 4,-1 9 0-4,2 4 0 6,3 6 0-6,1 3 0 5,1 1 0-5,1 9 0 6,3 8 0-6,0 2 0 5,2-1 0-5,-2 5 0 6,1 0 0-2,-1 3 0 1,2 2 0-5,-2 3 0 12,1 3 0-12,0-1 0 0,2-1 0 0,-1-4 0 11,0-4 0-10,-2-6 0-1,1-2 0 0,0-2 0 13,0-6 0-11,-2-2 0-2,-1-6 0 0,0 1 0 0,-1-5 0 0,0-4 0 9,-4-5 0-9,2-1 0 18,-1 2-768-17,-2-5-208-1,-2-6-48 0,0 0 0 8,0 0-1632-7,7-6-336-1,1-5-64 0,-1-4-7648 10,1-4-1536-10</inkml:trace>
    </iact:actionData>
  </iact:action>
  <iact:action type="add" startTime="131986">
    <iact:property name="dataType"/>
    <iact:actionData xml:id="d68">
      <inkml:trace xmlns:inkml="http://www.w3.org/2003/InkML" xml:id="stk68" contextRef="#ctx0" brushRef="#br0">26503 8665 27647 0,'0'0'608'1,"0"0"128"0,0 0 32 0,0 0 0 0,9 3-624 0,-9-3-144 2,6 8 0-2,-1 2 0 14,0 2 848-12,2 2 144-2,-1 3 32 0,2 1 0 0,-2 2-832 0,5-1-192 7,-1 2 0-6,-1-1 0 0,-2 3 864-1,1-5 128 5,3 1 32-5,3-2 0 6,0 5-832-6,0-3-192 6,-1-2 0-6,2-2 0 5,0-4 0-5,1 0 0 6,-3-1 0-6,0-1 0 5,3-2 0-5,-3-2 0 5,-3-1 0-5,0-4 0 5,1-1 864-5,-2-4 128 6,-1-1 32-6,0-4 0 5,0-3-832 0,-3-1-192 2,0-1 0-5,-1 1 0-2,-3-2 0 0,0-1 0 5,-1-2 0-4,-2-1 0 12,-2 2 864-13,-1-2 128 0,-2-3 32 0,-1 1 0 12,-2 1-832-12,-2 0-192 0,-1 0 0 0,0 3 0 13,1 2 0-10,1 3 0-3,-1-2 0 0,3 4 0 0,0 2 0 0,1 4 0 6,0 2 0-3,0 1 0-3,2-2 864 0,-1 2 128 11,1 5 32-11,6-3 0 18,0 0-1648-18,-6 5-320 0,1 2-64 0,3-1-16 0,2-6 832 0,-2 7 192 6,2-7 0-6,4 10 0 0,0 3 0 0,3-5 0 12,0-1 0-12,3 0 0 0,-1 2 0 0,2-2 0 16,3-2 0-15,-1-1 0-1,1 1 0 0,0-1 0 0,1-1 0 0,2-2 0 11,-2-2 0-11,1 0 0 0,-1-1 0 0,2-2 0 12,2-2 0-10,-2-1 0-2,-4 2 0 0,2-1 0 0,1-2 0 0,0-3 0 6,-2 2 0-6,-1-1 0 3,3-1 0-3,-2 0 0 13,0-1 0-13,1-3 0 0,-4 4 0 0,-2 2 0 10,-1-3 0-9,-1 5 0-1,-2 3 0 0,-5 4 0 14,1-7 0-14,-1 7 0 0,0 0 0 0,0 0 0 10,0 0 0-9,0 0 0-1,0 0 768 0,0 0 208 0,0 0 48 0,6 6 0 17,-3-1-1648-17,3 5-320 2,-1 1-64-2,1 1-16 7,4 0 832-7,-5 1 192 0,-1-3 0 0,1 2 0 10,4-3 0-10,1 3 0 0,1 1 0 0,1-1 0 12,1-3 0-11,1-2 0-1,2 1 0 0,-2 0 0 12,0-1 0-10,2-2 0-2,0-1 0 0,1 0 0 0,-2 0 0 0,1-4 0 11,-1-4 0-11,1 0 0 0,0 0 0 0,1-3 0 12,-3 0 0-12,0-1 0 0,1-4 0 0,-1 0 0 11,-1-1 0-11,-1-2 0 0,0-2 0 0,-3 1 0 13,-1 0 0-13,-2-2 0 0,-1-4 0 0,0 0 0 1,-1 1 0-1,0-1 0 8,-1-3 768-5,0 5 208-3,-2 6 48-1,0 4 0 15,2-2-832-14,-2 4-192 0,-1 8 0 0,0 0 0 12,0 0 0-12,0 0 0 0,0 0 0 0,3 13 0 1,-1 5 0-1,3 1 0 7,2-6 0-7,1 1 0 15,1 3 0-8,1-1 0-7,1-2 0 0,1-2 0 0,1-5 0 0,1 1 0 6,2 0 0-5,0-1 0-1,3-5 0 0,-1 2 0 13,0-3 0-12,2-1 0-1,1-5 0 0,1 0 0-1,-1 0 0 2,1-2 0 6,1-2 0-7,-2-3 0 13,0 1 0-13,0-2 0 0,-3-6 0 0,0-1 0 14,1-5 0-11,-1 3 0-3,-4 5 0 0,-1-3 0 0,-1-1 0 0,-2 0 0 9,-3 2 0-7,-3-2 0-2,-2-1 0 0,-2 0 0 10,-3-1 864-10,-4 3 128 0,-3 0 32-1,-2 1 0 14,-2-5-832-13,-3 2-192 0,-3 5 0 0,-1 1 0 13,0 2 0-12,-1 4 0-1,-1 0 0 0,-3 6 0 16,0 1-1600-13,-2 4-352-3,1 3-80-1,-6 8-16 1</inkml:trace>
    </iact:actionData>
  </iact:action>
  <iact:action type="add" startTime="134416">
    <iact:property name="dataType"/>
    <iact:actionData xml:id="d69">
      <inkml:trace xmlns:inkml="http://www.w3.org/2003/InkML" xml:id="stk69" contextRef="#ctx0" brushRef="#br0">3607 11124 32255 0,'-9'-8'2864'3,"1"5"-2288"3,8 3-576-5,0 0 0 3,0 0 176-2,0 0-176 6,0 0 160-7,-2 12-160 3,1 3 0-3,1 5-336 6,2 5 48-6,-1 6 16 4,-1 2 128-4,3 5 144 6,0 1-208-6,-1 4 80 5,-2 0 128-5,2 1-192 6,0 5 192-6,1 0-192 5,-2 2 192-5,0-1 0 6,-1-2-144-6,2 0 144 8,-2-2 0-8,0-3 0 15,-2-7-144-15,1-2 144 0,1-5-128 0,-1-5 128 12,-2-1-192-9,2-6 192-3,-2-4-192 0,3-13 64 0,-2 10 128 0,2-10-208 14,0 0-1488-14,0 0-288 0,0 0-64 0</inkml:trace>
    </iact:actionData>
  </iact:action>
  <iact:action type="add" startTime="134703">
    <iact:property name="dataType"/>
    <iact:actionData xml:id="d70">
      <inkml:trace xmlns:inkml="http://www.w3.org/2003/InkML" xml:id="stk70" contextRef="#ctx0" brushRef="#br0">3606 10683 25791 0,'-14'-10'2304'0,"-1"-1"-1856"5,1 2-448-3,0-4 0 2,-1-1 832-3,0 1 80 6,-4 1 16-6,0 3 0 6,-1 1-528-6,1 0-96 6,-2 1-32-6,0 5 0 4,0 6-128-4,-2 5-16 6,-1 0-128-6,2 6 192 5,0 0-192-5,-1 8-128 6,-2 4 128-6,1 7-208 7,1 2-144-7,1 2-32 4,-2 4 0-4,2 6 0 7,1 6 64-7,3-1 16 4,1-3 0-4,3-2 0 8,3-1 112-8,5 1 32 13,3-4 0-13,4 3 0 0,5-2 160 0,3 0 0 13,4 1-144-13,5-1 144 0,4-2 0 0,6 3 0 11,3 0 0-11,4-5 0 0,2-5 0 0,3-6 128 17,3 0-128-16,7-6 192-1,3-1-64 0,0-5 0 0,1-1 0 0,-1-7 0 9,1-6-128-8,-3-5-224-1,-4-4 48 0,1-6 16 15,0-3-240-15,2-8-48 0,-2-8-16-1,-3-3 0 1,-3-1 320 2,-4-5 144 7,-3-7-128-9,-5-1 128 0,-5 1 0 0,-3-5 272 10,-2 1-32-10,-5-2-16 0,-4-7 192 0,-5 2 32 11,-1-7 16-11,-5 3 0 0,-2 1 16 0,-7 1 0 14,-6 2 0-14,-5 5 0 0,-5 3 224 0,-5 6 64 10,-8 2 0-9,-1 4 0-1,-2 3-288 0,0 7-48 16,-1 9-16-16,0 7 0 0,1 6-416 0,-2 8-176 0,-2 6 16 0,1 12 0 13,1 10-1632-12,4 9-320-1,4 7-64 7</inkml:trace>
    </iact:actionData>
  </iact:action>
  <iact:action type="add" startTime="135259">
    <iact:property name="dataType"/>
    <iact:actionData xml:id="d71">
      <inkml:trace xmlns:inkml="http://www.w3.org/2003/InkML" xml:id="stk71" contextRef="#ctx0" brushRef="#br0">3962 13109 31327 0,'-37'-6'2784'0,"18"3"-2224"13,3 2-560-11,-1-4 0-1,-1-2 560 0,5 2 0 0,3 2 0 0,2-2 0 6,1 0-240-6,7 5-32 5,0 0-16-5,0 0 0 19,0 0-608-19,7-8-128-1,2-1-32 1,5 3 0 12,5 0-160-12,-3 1-48 0,-1 0 0 0,3 2 0 11,3-2 208-11,1 0 48 0,2 1 0 0,0 0 0 0,-2-1 208 0,1 0 48 4,-1-2 16-4,-1 3 0 4,-3 3 176-4,-4-2 0 6,-2-1 0-6,-3 3 0 6,-9 1 0-6,0 0 0 6,0 0 0-6,0 0 0 6,0 0 192-6,-1 13 80 5,-3 3 16-5,-3 1 0 6,-6 1 64-6,-2 2 16 4,-4 4 0-4,1 2 0 6,-1 0-368-3,-1 4 0 12,2 3 0-12,2-3 128-3,3-4-128 0,1-1 0 0,1-3 0 0,2 0 0 5,2-2 0-4,2-3 0 16,1-4 0-16,3-2 0-1,1-11 0 0,1 12 0 0,-1-12 0 0,6 12-128 9,2-4-48-8,1-3 0-1,3-5 0 0,1-3 0 11,2-2-80-11,0-1 0 0,3-6-16 0,2-2 0 12,0-3 112-12,0-2 32 0,1-2 0 0,3-3 0 13,-3-5-96-13,1-1-16 0,0-6 0 0,-3-6 0 19,0-2-2096-17,-2 0-416-2</inkml:trace>
    </iact:actionData>
  </iact:action>
  <iact:action type="add" startTime="135632">
    <iact:property name="dataType"/>
    <iact:actionData xml:id="d72">
      <inkml:trace xmlns:inkml="http://www.w3.org/2003/InkML" xml:id="stk72" contextRef="#ctx0" brushRef="#br0">4214 12508 5519 0,'-24'-6'240'1,"6"1"64"0,-6-3-304 0,-3 1 0 0,-3 2 0 0,-1 3 0 0,-3 0 4624 0,-1 1 880 2,1 1 160-2,0 5 32 11,-3 4-3760-11,1 4-752 0,-3 0-160 0,1 6-16 12,1 4-704-12,-2 8-144 0,-2 3-32 0,0 5 0 0,3-1-288 0,-1 4-64 11,-2 1-16-12,5 4 0 4,8 2-16-2,-4 2-16 11,-1 0 0-11,1 3 0-1,5 0 272 0,5 0-160 12,5-2 160-12,4 0-128 0,2-2 128 0,9 2 0 12,4 0 0-12,6 3 0 0,1-3 0 0,9 3 0 12,9-1 0-9,1 0 0-3,2-5 0 0,4 0 0 0,5-4 0 0,6-4 0 10,3-6 144-10,1-5-144 0,2-5 192 0,3-6-192 12,0-3 0-12,0-7 0 0,-1-4 0 0,3-5 0 12,4-1-208-12,-1-10-160 0,-4-4-16 0,-3-2-16 10,1-1 128-10,-4-6 16 0,-8-5 16 0,-2-3 0 19,-2-7 240-19,-2-2-144 0,0-2 144 0,-3-6-128 0,-8-3 128 0,-3-2 128 7,-3-2-128-6,-3-1 176-1,-7-6 208 0,-4 3 32 14,-4 0 16-12,-3 1 0-2,-4 2 400 0,-6 2 64 0,-7 2 32 0,-4 2 0 6,-3 0-144-6,-6 4-16 14,-7 4-16-12,-5 3 0-2,-2 2-272 0,-5 5-48 0,-6 2-16 0,-4 9 0 11,-2 8-96-10,2 6 0-1,-1 4-16 0,1 8 0 12,-1 6-96-12,1 7-16 0,0 7 0 0,-2 12 0 17,-1 12-1664-17,5 16-320 0</inkml:trace>
    </iact:actionData>
  </iact:action>
  <iact:action type="add" startTime="137572">
    <iact:property name="dataType"/>
    <iact:actionData xml:id="d73">
      <inkml:trace xmlns:inkml="http://www.w3.org/2003/InkML" xml:id="stk73" contextRef="#ctx0" brushRef="#br0">21766 11622 25503 0,'-17'-11'1136'1,"7"1"224"0,3-6-1088 0,-1-1-272 2,-1 1 0-1,1 0 0 2,1 2 784-3,2 2 112 6,5 12 0-6,-5-11 16 6,-2 4-256-6,7 7-48 3,0 0-16-3,0 0 0 6,-5-7-208-6,5 7-64 6,0 0 0-6,0 0 0 5,-9 1-320-5,1 5 144 7,2 1-144-7,-1 9 0 4,-1 7 0-4,4 5 0 7,-2 2-240-7,1 6 80 3,1 6 160-3,3 4-160 6,2 1 160-3,1 1-160 14,2-2 160-12,4 3-160-5,3 3 160 0,2-2-160 0,-2 1 160 0,2 1 0 4,2-3 0 1,-3 0 0-5,-2-5 0 0,0-4 0 12,1-7 0-12,-2-3 0 0,0-5 0 0,-2-5 0 10,-2-1 0-10,-1-4 128 0,0-4-432 0,-4-11-80 14,4 8 0-10,-4-8-13152-4</inkml:trace>
    </iact:actionData>
  </iact:action>
  <iact:action type="add" startTime="137877">
    <iact:property name="dataType"/>
    <iact:actionData xml:id="d74">
      <inkml:trace xmlns:inkml="http://www.w3.org/2003/InkML" xml:id="stk74" contextRef="#ctx0" brushRef="#br0">21471 11299 34095 0,'-27'-7'3024'2,"8"2"-2416"-1,0-3-480 0,2 5-128 3,1 1 832-3,0 4 128 4,0 0 48-4,-4 3 0 19,-2 1-1280-19,-4 8-256-1,-4 5-48 1,-2 5-16 12,0 3-560-12,-1 6-128 0,2 3 0-1,2 3-16 15,3 5 656-14,3 5 144 0,2 3 32 0,3 3 0 9,2 1-112-9,4 4 0 0,3 0-16-1,7 2 0 19,0 2 144-15,5 4 16-4,2 1 16 1,7-4 0 0,3-4 416 0,6-6 0 0,3-5 0 0,6-5 0 4,5 0-160-4,3-9 160 12,3-5-192-12,5-3 192 0,4-7-144 0,3-10 144 12,2-7 0-12,2-4-144 0,2-9 144 0,1-5 0 9,2-10 0-9,2-2-128 0,0-8 128 0,-5-2 0 13,-4-6 0-13,-6-3 0 0,-4-4 128 0,-6-3-128 11,-3-4 160-10,-3-4-160-1,-3-2 1200 0,-3-1 144 12,-3 0 16-8,-1 0 16-4,-1-4-288 0,-6 2-48 0,-8 1-16 0,-8 1 0 10,-4 1-528-10,-7 2-112 0,-6 2-32 0,-7 2 0 11,-8 6 48-11,-3 4 16 0,-4-1 0 0,-7 4 0 13,-4 3-160-13,-7 3-48 0,-1 6 0-1,-1 6 0 2,0 9-208-2,2 2 0 11,2 8 128-7,3 7-128-3,3 7 0 0,2 3-208 10,2 5 32-10,8 7 16 20,4 7-240-20,6 7-48 0,3 5-16 0,7 3-15568 0</inkml:trace>
    </iact:actionData>
  </iact:action>
  <iact:action type="add" startTime="138356">
    <iact:property name="dataType"/>
    <iact:actionData xml:id="d75">
      <inkml:trace xmlns:inkml="http://www.w3.org/2003/InkML" xml:id="stk75" contextRef="#ctx0" brushRef="#br0">22811 11889 41471 0,'0'0'3680'1,"0"0"-2944"0,12-9-592 0,7 0-144 7,10-1 0-7,4-1 192 2,2 1-192-2,0 3 192 18,0 1-560-18,-1 3-96 0,-1 0-32 0,2 1 0 11,0-1-448-11,3 2-80-1,2 1-32 1,2 0 0 13,1-1-1824-13,1 1-384-1,0 0-64 1,0 1 0 14,-4 1 1168-11,-1 1 240-4,-2 0 64 1,-3 1 0 9,-4-2 224 0,-3 2 48-9,-1-1 16 0,-4 1 0 0,-3-4 1184-1,-5 0 256 1,-2-3 128 0,-2 2-160 3,-10 1 288 3,0 0 48-6,0 0 16 0</inkml:trace>
    </iact:actionData>
  </iact:action>
  <iact:action type="add" startTime="138591">
    <iact:property name="dataType"/>
    <iact:actionData xml:id="d76">
      <inkml:trace xmlns:inkml="http://www.w3.org/2003/InkML" xml:id="stk76" contextRef="#ctx0" brushRef="#br0">23168 11451 35935 0,'0'0'1600'1,"-6"-5"320"0,-1 2-1536 0,7 3-384 0,0 0 0 0,0 0 0 0,0 0 832 0,0 0 80 1,0 0 32-1,0 0 0 15,-2 15-944-15,2 3 0 0,2 4-240 0,2 3 48 0,0 1-64 0,1 4 0 2,-1 5-16-2,3 2 0 19,1-5-176-19,1 5-16 0,-1 3-16 0,3-2 0 11,0 0 0-11,-1 0 0-1,-1 1 0 1,2-3 0 13,2 2-704-13,-3-3-144 0,-1-1-16 0,0-1-12544 13</inkml:trace>
    </iact:actionData>
  </iact:action>
  <iact:action type="add" startTime="138823">
    <iact:property name="dataType"/>
    <iact:actionData xml:id="d77">
      <inkml:trace xmlns:inkml="http://www.w3.org/2003/InkML" xml:id="stk77" contextRef="#ctx0" brushRef="#br0">23898 11373 38703 0,'2'-13'3440'2,"8"1"-2752"-1,7-1-560 0,4 0-128 5,4 0 0-2,1 0 0-3,-1 1 144 0,-3 4-144 3,-1 6 0-3,-2 2 0 7,-2 2 0-7,-1 1-128 4,-1 1-48-4,0 2 0 5,-4 5 0-5,1 1 0 23,1-1-256-23,-1 4-48 0,-5-1-16 0,-1 4 0 10,-1 3-80-9,-2 1-32-1,-4 2 0 0,-2 1 0 0,-2 2 336 0,-3 2 64-1,-3-1 16 2,-2 4 0 6,-1-1 192-7,0 1 0 6,-1 1-160-7,1-4 160 9,-2-2 0-8,2 1 0 14,1 0 0-10,1 0 0-4,1-2 208 0,-1-4-32 0,0 0-16 0,3-2 0 6,2-2 32-2,2-3 0-4,1-3 0 0,3-1 0 6,1-11 32-2,0 0 16-4,0 0 0-1,10 5 0 13,2-1 16-11,3-6 16-1,3-3 0 0,3-4 0 13,2-1-272-13,5-2 128 0,-1-5-128 0,3-3 0 11,2 0 0-10,1-4 0-1,1 1-160 0,1-6 160 0,0-1-416 0,-2 0 32 11,-3 0 16-11,-1-1 0 15,-2-2-144-15,-2-1-16 0,-2 3-16 0,-3-2 0 16,-5 2-32-16,-3 1-16 0,-5 1 0 0,-5 2 0 0,-4 1 240 0,-5 0 48 6,-5-2 16-6,-5 2 0 0,-5 0 288 0,-4 0 176 11,-4 1-32-10,-1-3 0-1,-3 2 0 0,-2 1 0 12,-2-1 0-9,0 2 0-3,0 2-144 0,0 4 192 0,-1 4-192 0,1 3 192 10,1 3 144-9,-1 4 48-1,-1 6 0 0,1 3 0 11,1 2 272-11,1 3 64 0,-2 2 16 0,-1 6 0 10,2 7-528-9,1 3-208-1,-1 1 176 0,6 5-176 15,4 4 0-13,3 1 0-2,2 3-128 0,4 1 128 0,4 1-240 0,2 4 64 10,3 4 16-10,5 3 0 0,2-3-96 0,5 0 0 11,4-3-16-11,4 0 0 0,4 2 272 0,3-1-160 12,4-4 160-12,3 3-128 0,2-1 128 0,5 0 0 13,3-5 0-10,4-4-128-3,3-2 128 0,-1-6-160 0,-2-5 160 0,6-5-160 13,3-4-224-12,0-7-64 6,-1-4 0-7,0-6 0 0,-1-6 224 0,-1-1 32 0,1-8 16 0,-2-4 0 12,-2-9 176-12,-3-3 176 0,-4-4-48 0,-1-4 0 13,-1-4 384-10,-2-4 80-3,-4-4 16 0,-3 0 0 0,-2 0-80 0,-5 0-16 8,-5-2 0-5,-3-1 0-3,-4 1-128 0,-5 1-16 13,-2 1-16-12,-8 1 0-1,-4 4-160 0,-6 0-48 0,-6 3 0 0,-6 0 0 5,-6-1-288-4,-6-2-64 12,-8 3-16-13,-1 4 0 16,-1 2-224-16,-2 1-64 0,-3-1 0 0,2 11 0 15,3 12-704-15,5 7-160 0,2 5-32 0,2 7-12432 0</inkml:trace>
    </iact:actionData>
  </iact:action>
  <iact:action type="add" startTime="139718">
    <iact:property name="dataType"/>
    <iact:actionData xml:id="d78">
      <inkml:trace xmlns:inkml="http://www.w3.org/2003/InkML" xml:id="stk78" contextRef="#ctx0" brushRef="#br0">25563 11549 39455 0,'-17'-7'1744'1,"17"7"368"0,-6-4-1696 0,6 4-416 4,0 0 0 0,0 0 0-4,0 0 0 0,0 0-272 4,0 0 32-4,8-5 16 4,2 0-48-4,6-1-16 5,5-4 0-5,6 0 0 5,4-4 80-5,6-1 16 9,1 0 0-9,3-1 0 19,4-6-272-19,-1 2-48-1,2 1-16 1,2-2 0 0,3 0 208 0,-3 1 32 1,-4-3 16-1,1 7 0 7,-4 3 272-8,0 2-192 7,-2-2 192-2,-4 3-160 11,-2 5-1648-16,-6 3-336 3,-5 2-64 6</inkml:trace>
    </iact:actionData>
  </iact:action>
  <iact:action type="add" startTime="139937">
    <iact:property name="dataType"/>
    <iact:actionData xml:id="d79">
      <inkml:trace xmlns:inkml="http://www.w3.org/2003/InkML" xml:id="stk79" contextRef="#ctx0" brushRef="#br0">25656 12014 33167 0,'0'0'2944'4,"-9"2"-2352"-3,9-2-464 0,0 0-128 0,0 0 1856 0,0 0 368 5,0 0 64-5,8-6 16 2,3 0-1776-3,6-3-336 5,5-4-192-4,7-3 192 7,9-1-192-7,2-9 0 5,3-5 0-5,6-4 0 20,4-5-560-20,3-1-144 0,0-2-16 0,3-3-16 10,2-2-976-10,2 0-192 0,-1 1-32 3,2-2-16 6,0 3-1392-9,-1-4-288 9,-3-3-48-8,1-1-16-1</inkml:trace>
    </iact:actionData>
  </iact:action>
  <iact:action type="add" startTime="140095">
    <iact:property name="dataType"/>
    <iact:actionData xml:id="d80">
      <inkml:trace xmlns:inkml="http://www.w3.org/2003/InkML" xml:id="stk80" contextRef="#ctx0" brushRef="#br0">27137 10704 14735 0,'6'-22'1312'0,"-3"9"-1056"1,-4 1-256 0,-1 3 0 0,2 9 3488 0,0 0 640 0,-5-6 128 0,-3 3 32 3,-3 2-2112-3,-5 6-400 10,-4 5-96-8,2 1-16-2,-3-1-1024 0,0 6-192 13,-2 3-64-13,2 2 0 0,3 4-384 0,1 2 0 2,0-3 0-2,3 3 0 6,3 4 0-6,2 1 0 5,3 0 0-5,2-2-176 7,4-2 176-7,2 3-192 6,3 4 192-6,6-5-192 4,2-5 192-4,1-2-208 8,2-4 80-8,3 0 128 10,4 1 0-10,3-5 0 0,-2-2 0 0,3-2 0 17,1 2 0-14,-2-4 0-3,0-1 144 0,2-2-16 0,-1 0-128 0,1-1 0 5,-4 0 0-5,1 0 0 15,-1 0 0-14,-4-2 128-1,-4 2-128 0,-2 1 0 0,-1 0 0 0,-3 1 0 11,-10-7 0-10,0 0-192-1,3 11 64 0,-1 2 0 9,-4 3 0-8,0 0 0-1,-6 1 0 0,-2 3 0 12,-3 6 0-12,-2-1 0 0,0 1 128 0,-2 6 0 13,-4 2 0-13,-3 2 128 0,2 2-128 0,1 1 0 13,0 3 0-11,-1-1 128-2,-3 1-128 0,-2-4 0 0,0 0 0 0,1-3 0 10,1-1 0-9,0-2 128-1,0 0-128 0,3-6 0 11,5 0 0-11,0-5 128 0,0-7-128 0,2 2 0 12,6-3 0-12,-2-5 0 0,1-7 0 0,1-2 0 13,9 1-176-13,-10-7 0 0,1-3 0 0,2-7 0 17,-3-7-1296-13,4-6-256-4,1-6-48 0</inkml:trace>
    </iact:actionData>
  </iact:action>
  <iact:action type="add" startTime="140501">
    <iact:property name="dataType"/>
    <iact:actionData xml:id="d81">
      <inkml:trace xmlns:inkml="http://www.w3.org/2003/InkML" xml:id="stk81" contextRef="#ctx0" brushRef="#br0">26735 10918 34719 0,'0'-16'1536'1,"4"6"320"0,1-1-1472 0,2 0-384 1,1-2 0-1,1 1 0 11,0 0 1072-10,0 2 144-1,-1 1 16 0,1 1 16 12,2-4-368-12,2 2-80 0,0-3-16 0,5 1 0 1,4-1-576-1,5-3-208 5,6-1 144-6,6-2-144 8,5-2 0-7,3-1 0 6,2 1 0-6,4-4-176 18,4 0-496-18,3-2-96 0,0-3-32 0,4 1-11168 11,1-1-2224-12</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0F62D1-39B4-4C48-919B-A9827B8860B6}" type="datetimeFigureOut">
              <a:rPr lang="zh-CN" altLang="en-US" smtClean="0"/>
              <a:t>2021/4/24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2A5D20-F5D1-4104-9F96-388F86B08CE8}" type="slidenum">
              <a:rPr lang="zh-CN" altLang="en-US" smtClean="0"/>
              <a:t>‹#›</a:t>
            </a:fld>
            <a:endParaRPr lang="zh-CN" altLang="en-US"/>
          </a:p>
        </p:txBody>
      </p:sp>
    </p:spTree>
    <p:extLst>
      <p:ext uri="{BB962C8B-B14F-4D97-AF65-F5344CB8AC3E}">
        <p14:creationId xmlns:p14="http://schemas.microsoft.com/office/powerpoint/2010/main" val="592741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该方法把</a:t>
            </a:r>
            <a:r>
              <a:rPr lang="en-US" altLang="zh-CN" dirty="0"/>
              <a:t>edge-based segmentation</a:t>
            </a:r>
            <a:r>
              <a:rPr lang="zh-CN" altLang="en-US" dirty="0"/>
              <a:t>和</a:t>
            </a:r>
            <a:r>
              <a:rPr lang="en-US" altLang="zh-CN" dirty="0"/>
              <a:t>region-based segmentation</a:t>
            </a:r>
            <a:r>
              <a:rPr lang="zh-CN" altLang="en-US" dirty="0"/>
              <a:t>，同时把图论的一些东西用在里面。这个方法同时有一些变体。目前讲的是最基本的</a:t>
            </a:r>
            <a:r>
              <a:rPr lang="en-US" altLang="zh-CN" dirty="0"/>
              <a:t>graph cut</a:t>
            </a:r>
            <a:r>
              <a:rPr lang="zh-CN" altLang="en-US" dirty="0"/>
              <a:t>。主要应用是</a:t>
            </a:r>
            <a:r>
              <a:rPr lang="en-US" altLang="zh-CN" dirty="0"/>
              <a:t>image matting</a:t>
            </a:r>
            <a:r>
              <a:rPr lang="zh-CN" altLang="en-US" dirty="0"/>
              <a:t>，就是我们常说的抠图，</a:t>
            </a:r>
            <a:r>
              <a:rPr lang="en-US" altLang="zh-CN" dirty="0"/>
              <a:t>graph-cut</a:t>
            </a:r>
            <a:r>
              <a:rPr lang="zh-CN" altLang="en-US" dirty="0"/>
              <a:t>可以作为抠图的前一步。</a:t>
            </a:r>
            <a:endParaRPr lang="en-US" dirty="0"/>
          </a:p>
        </p:txBody>
      </p:sp>
      <p:sp>
        <p:nvSpPr>
          <p:cNvPr id="4" name="Slide Number Placeholder 3"/>
          <p:cNvSpPr>
            <a:spLocks noGrp="1"/>
          </p:cNvSpPr>
          <p:nvPr>
            <p:ph type="sldNum" sz="quarter" idx="5"/>
          </p:nvPr>
        </p:nvSpPr>
        <p:spPr/>
        <p:txBody>
          <a:bodyPr/>
          <a:lstStyle/>
          <a:p>
            <a:fld id="{B42A5D20-F5D1-4104-9F96-388F86B08CE8}" type="slidenum">
              <a:rPr lang="zh-CN" altLang="en-US" smtClean="0"/>
              <a:t>1</a:t>
            </a:fld>
            <a:endParaRPr lang="zh-CN" altLang="en-US"/>
          </a:p>
        </p:txBody>
      </p:sp>
    </p:spTree>
    <p:extLst>
      <p:ext uri="{BB962C8B-B14F-4D97-AF65-F5344CB8AC3E}">
        <p14:creationId xmlns:p14="http://schemas.microsoft.com/office/powerpoint/2010/main" val="4270385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先做</a:t>
            </a:r>
            <a:r>
              <a:rPr lang="en-US" altLang="zh-CN"/>
              <a:t>Super </a:t>
            </a:r>
            <a:r>
              <a:rPr lang="en-US" altLang="zh-CN" dirty="0"/>
              <a:t>pixel</a:t>
            </a:r>
            <a:r>
              <a:rPr lang="zh-CN" altLang="en-US" dirty="0"/>
              <a:t>可以加速</a:t>
            </a:r>
            <a:r>
              <a:rPr lang="en-US" altLang="zh-CN" dirty="0"/>
              <a:t>graph cut</a:t>
            </a:r>
            <a:r>
              <a:rPr lang="zh-CN" altLang="en-US" dirty="0"/>
              <a:t>的速度。</a:t>
            </a:r>
          </a:p>
        </p:txBody>
      </p:sp>
      <p:sp>
        <p:nvSpPr>
          <p:cNvPr id="4" name="灯片编号占位符 3"/>
          <p:cNvSpPr>
            <a:spLocks noGrp="1"/>
          </p:cNvSpPr>
          <p:nvPr>
            <p:ph type="sldNum" sz="quarter" idx="10"/>
          </p:nvPr>
        </p:nvSpPr>
        <p:spPr/>
        <p:txBody>
          <a:bodyPr/>
          <a:lstStyle/>
          <a:p>
            <a:fld id="{B42A5D20-F5D1-4104-9F96-388F86B08CE8}" type="slidenum">
              <a:rPr lang="zh-CN" altLang="en-US" smtClean="0"/>
              <a:t>10</a:t>
            </a:fld>
            <a:endParaRPr lang="zh-CN" altLang="en-US"/>
          </a:p>
        </p:txBody>
      </p:sp>
    </p:spTree>
    <p:extLst>
      <p:ext uri="{BB962C8B-B14F-4D97-AF65-F5344CB8AC3E}">
        <p14:creationId xmlns:p14="http://schemas.microsoft.com/office/powerpoint/2010/main" val="3824865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Graph cuts</a:t>
            </a:r>
            <a:r>
              <a:rPr lang="zh-CN" altLang="en-US" sz="1200" b="0" i="0" kern="1200" dirty="0">
                <a:solidFill>
                  <a:schemeClr val="tx1"/>
                </a:solidFill>
                <a:effectLst/>
                <a:latin typeface="+mn-lt"/>
                <a:ea typeface="+mn-ea"/>
                <a:cs typeface="+mn-cs"/>
              </a:rPr>
              <a:t>是一种十分有用和流行的能量优化算法，在计算机视觉领域普遍应用于前背景分割（</a:t>
            </a:r>
            <a:r>
              <a:rPr lang="en-US" altLang="zh-CN" sz="1200" b="0" i="0" kern="1200" dirty="0">
                <a:solidFill>
                  <a:schemeClr val="tx1"/>
                </a:solidFill>
                <a:effectLst/>
                <a:latin typeface="+mn-lt"/>
                <a:ea typeface="+mn-ea"/>
                <a:cs typeface="+mn-cs"/>
              </a:rPr>
              <a:t>Image segmentation</a:t>
            </a:r>
            <a:r>
              <a:rPr lang="zh-CN" altLang="en-US" sz="1200" b="0" i="0" kern="1200" dirty="0">
                <a:solidFill>
                  <a:schemeClr val="tx1"/>
                </a:solidFill>
                <a:effectLst/>
                <a:latin typeface="+mn-lt"/>
                <a:ea typeface="+mn-ea"/>
                <a:cs typeface="+mn-cs"/>
              </a:rPr>
              <a:t>）、立体视觉（</a:t>
            </a:r>
            <a:r>
              <a:rPr lang="en-US" altLang="zh-CN" sz="1200" b="0" i="0" kern="1200" dirty="0">
                <a:solidFill>
                  <a:schemeClr val="tx1"/>
                </a:solidFill>
                <a:effectLst/>
                <a:latin typeface="+mn-lt"/>
                <a:ea typeface="+mn-ea"/>
                <a:cs typeface="+mn-cs"/>
              </a:rPr>
              <a:t>stereo vision</a:t>
            </a:r>
            <a:r>
              <a:rPr lang="zh-CN" altLang="en-US" sz="1200" b="0" i="0" kern="1200" dirty="0">
                <a:solidFill>
                  <a:schemeClr val="tx1"/>
                </a:solidFill>
                <a:effectLst/>
                <a:latin typeface="+mn-lt"/>
                <a:ea typeface="+mn-ea"/>
                <a:cs typeface="+mn-cs"/>
              </a:rPr>
              <a:t>）、抠图（</a:t>
            </a:r>
            <a:r>
              <a:rPr lang="en-US" altLang="zh-CN" sz="1200" b="0" i="0" kern="1200" dirty="0">
                <a:solidFill>
                  <a:schemeClr val="tx1"/>
                </a:solidFill>
                <a:effectLst/>
                <a:latin typeface="+mn-lt"/>
                <a:ea typeface="+mn-ea"/>
                <a:cs typeface="+mn-cs"/>
              </a:rPr>
              <a:t>Image matting</a:t>
            </a:r>
            <a:r>
              <a:rPr lang="zh-CN" altLang="en-US" sz="1200" b="0" i="0" kern="1200" dirty="0">
                <a:solidFill>
                  <a:schemeClr val="tx1"/>
                </a:solidFill>
                <a:effectLst/>
                <a:latin typeface="+mn-lt"/>
                <a:ea typeface="+mn-ea"/>
                <a:cs typeface="+mn-cs"/>
              </a:rPr>
              <a:t>）等。此类方法把图像分割问题与图的最小割（</a:t>
            </a:r>
            <a:r>
              <a:rPr lang="en-US" altLang="zh-CN" sz="1200" b="0" i="0" kern="1200" dirty="0">
                <a:solidFill>
                  <a:schemeClr val="tx1"/>
                </a:solidFill>
                <a:effectLst/>
                <a:latin typeface="+mn-lt"/>
                <a:ea typeface="+mn-ea"/>
                <a:cs typeface="+mn-cs"/>
              </a:rPr>
              <a:t>min cut</a:t>
            </a:r>
            <a:r>
              <a:rPr lang="zh-CN" altLang="en-US" sz="1200" b="0" i="0" kern="1200" dirty="0">
                <a:solidFill>
                  <a:schemeClr val="tx1"/>
                </a:solidFill>
                <a:effectLst/>
                <a:latin typeface="+mn-lt"/>
                <a:ea typeface="+mn-ea"/>
                <a:cs typeface="+mn-cs"/>
              </a:rPr>
              <a:t>）问题相关联。</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首先用一个无向图</a:t>
            </a:r>
            <a:r>
              <a:rPr lang="en-US" altLang="zh-CN" sz="1200" b="0" i="0" kern="1200" dirty="0">
                <a:solidFill>
                  <a:schemeClr val="tx1"/>
                </a:solidFill>
                <a:effectLst/>
                <a:latin typeface="+mn-lt"/>
                <a:ea typeface="+mn-ea"/>
                <a:cs typeface="+mn-cs"/>
              </a:rPr>
              <a:t>G=&lt;V</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E&gt;</a:t>
            </a:r>
            <a:r>
              <a:rPr lang="zh-CN" altLang="en-US" sz="1200" b="0" i="0" kern="1200" dirty="0">
                <a:solidFill>
                  <a:schemeClr val="tx1"/>
                </a:solidFill>
                <a:effectLst/>
                <a:latin typeface="+mn-lt"/>
                <a:ea typeface="+mn-ea"/>
                <a:cs typeface="+mn-cs"/>
              </a:rPr>
              <a:t>表示要分割的图像，</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分别是顶点（</a:t>
            </a:r>
            <a:r>
              <a:rPr lang="en-US" altLang="zh-CN" sz="1200" b="0" i="0" kern="1200" dirty="0">
                <a:solidFill>
                  <a:schemeClr val="tx1"/>
                </a:solidFill>
                <a:effectLst/>
                <a:latin typeface="+mn-lt"/>
                <a:ea typeface="+mn-ea"/>
                <a:cs typeface="+mn-cs"/>
              </a:rPr>
              <a:t>vertex</a:t>
            </a:r>
            <a:r>
              <a:rPr lang="zh-CN" altLang="en-US" sz="1200" b="0" i="0" kern="1200" dirty="0">
                <a:solidFill>
                  <a:schemeClr val="tx1"/>
                </a:solidFill>
                <a:effectLst/>
                <a:latin typeface="+mn-lt"/>
                <a:ea typeface="+mn-ea"/>
                <a:cs typeface="+mn-cs"/>
              </a:rPr>
              <a:t>）和边（</a:t>
            </a:r>
            <a:r>
              <a:rPr lang="en-US" altLang="zh-CN" sz="1200" b="0" i="0" kern="1200" dirty="0">
                <a:solidFill>
                  <a:schemeClr val="tx1"/>
                </a:solidFill>
                <a:effectLst/>
                <a:latin typeface="+mn-lt"/>
                <a:ea typeface="+mn-ea"/>
                <a:cs typeface="+mn-cs"/>
              </a:rPr>
              <a:t>edge</a:t>
            </a:r>
            <a:r>
              <a:rPr lang="zh-CN" altLang="en-US" sz="1200" b="0" i="0" kern="1200" dirty="0">
                <a:solidFill>
                  <a:schemeClr val="tx1"/>
                </a:solidFill>
                <a:effectLst/>
                <a:latin typeface="+mn-lt"/>
                <a:ea typeface="+mn-ea"/>
                <a:cs typeface="+mn-cs"/>
              </a:rPr>
              <a:t>）的集合，也就是说无向图由顶替</a:t>
            </a:r>
            <a:r>
              <a:rPr lang="en-US" altLang="zh-CN" sz="1200" b="0" i="0" kern="1200" dirty="0">
                <a:solidFill>
                  <a:schemeClr val="tx1"/>
                </a:solidFill>
                <a:effectLst/>
                <a:latin typeface="+mn-lt"/>
                <a:ea typeface="+mn-ea"/>
                <a:cs typeface="+mn-cs"/>
              </a:rPr>
              <a:t>vertex</a:t>
            </a:r>
            <a:r>
              <a:rPr lang="zh-CN" altLang="en-US" sz="1200" b="0" i="0" kern="1200" dirty="0">
                <a:solidFill>
                  <a:schemeClr val="tx1"/>
                </a:solidFill>
                <a:effectLst/>
                <a:latin typeface="+mn-lt"/>
                <a:ea typeface="+mn-ea"/>
                <a:cs typeface="+mn-cs"/>
              </a:rPr>
              <a:t>和边</a:t>
            </a:r>
            <a:r>
              <a:rPr lang="en-US" altLang="zh-CN" sz="1200" b="0" i="0" kern="1200" dirty="0">
                <a:solidFill>
                  <a:schemeClr val="tx1"/>
                </a:solidFill>
                <a:effectLst/>
                <a:latin typeface="+mn-lt"/>
                <a:ea typeface="+mn-ea"/>
                <a:cs typeface="+mn-cs"/>
              </a:rPr>
              <a:t>edge</a:t>
            </a:r>
            <a:r>
              <a:rPr lang="zh-CN" altLang="en-US" sz="1200" b="0" i="0" kern="1200" dirty="0">
                <a:solidFill>
                  <a:schemeClr val="tx1"/>
                </a:solidFill>
                <a:effectLst/>
                <a:latin typeface="+mn-lt"/>
                <a:ea typeface="+mn-ea"/>
                <a:cs typeface="+mn-cs"/>
              </a:rPr>
              <a:t>定义。对于图像来说，每个</a:t>
            </a:r>
            <a:r>
              <a:rPr lang="en-US" altLang="zh-CN" sz="1200" b="0" i="0" kern="1200" dirty="0">
                <a:solidFill>
                  <a:schemeClr val="tx1"/>
                </a:solidFill>
                <a:effectLst/>
                <a:latin typeface="+mn-lt"/>
                <a:ea typeface="+mn-ea"/>
                <a:cs typeface="+mn-cs"/>
              </a:rPr>
              <a:t>vertex</a:t>
            </a:r>
            <a:r>
              <a:rPr lang="zh-CN" altLang="en-US" sz="1200" b="0" i="0" kern="1200" dirty="0">
                <a:solidFill>
                  <a:schemeClr val="tx1"/>
                </a:solidFill>
                <a:effectLst/>
                <a:latin typeface="+mn-lt"/>
                <a:ea typeface="+mn-ea"/>
                <a:cs typeface="+mn-cs"/>
              </a:rPr>
              <a:t>可以是</a:t>
            </a:r>
            <a:r>
              <a:rPr lang="en-US" altLang="zh-CN" sz="1200" b="0" i="0" kern="1200" dirty="0">
                <a:solidFill>
                  <a:schemeClr val="tx1"/>
                </a:solidFill>
                <a:effectLst/>
                <a:latin typeface="+mn-lt"/>
                <a:ea typeface="+mn-ea"/>
                <a:cs typeface="+mn-cs"/>
              </a:rPr>
              <a:t>image pixel</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Edge</a:t>
            </a:r>
            <a:r>
              <a:rPr lang="zh-CN" altLang="en-US" sz="1200" b="0" i="0" kern="1200" dirty="0">
                <a:solidFill>
                  <a:schemeClr val="tx1"/>
                </a:solidFill>
                <a:effectLst/>
                <a:latin typeface="+mn-lt"/>
                <a:ea typeface="+mn-ea"/>
                <a:cs typeface="+mn-cs"/>
              </a:rPr>
              <a:t>代表</a:t>
            </a:r>
            <a:r>
              <a:rPr lang="en-US" altLang="zh-CN" sz="1200" b="0" i="0" kern="1200" dirty="0">
                <a:solidFill>
                  <a:schemeClr val="tx1"/>
                </a:solidFill>
                <a:effectLst/>
                <a:latin typeface="+mn-lt"/>
                <a:ea typeface="+mn-ea"/>
                <a:cs typeface="+mn-cs"/>
              </a:rPr>
              <a:t>pixel</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pixel</a:t>
            </a:r>
            <a:r>
              <a:rPr lang="zh-CN" altLang="en-US" sz="1200" b="0" i="0" kern="1200" dirty="0">
                <a:solidFill>
                  <a:schemeClr val="tx1"/>
                </a:solidFill>
                <a:effectLst/>
                <a:latin typeface="+mn-lt"/>
                <a:ea typeface="+mn-ea"/>
                <a:cs typeface="+mn-cs"/>
              </a:rPr>
              <a:t>之间的</a:t>
            </a:r>
            <a:r>
              <a:rPr lang="en-US" altLang="zh-CN" sz="1200" b="0" i="0" kern="1200" dirty="0">
                <a:solidFill>
                  <a:schemeClr val="tx1"/>
                </a:solidFill>
                <a:effectLst/>
                <a:latin typeface="+mn-lt"/>
                <a:ea typeface="+mn-ea"/>
                <a:cs typeface="+mn-cs"/>
              </a:rPr>
              <a:t>similarity</a:t>
            </a:r>
            <a:r>
              <a:rPr lang="zh-CN" altLang="en-US" sz="1200" b="0" i="0" kern="1200" dirty="0">
                <a:solidFill>
                  <a:schemeClr val="tx1"/>
                </a:solidFill>
                <a:effectLst/>
                <a:latin typeface="+mn-lt"/>
                <a:ea typeface="+mn-ea"/>
                <a:cs typeface="+mn-cs"/>
              </a:rPr>
              <a:t>。那么我们说前景里</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pixel</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similarity</a:t>
            </a:r>
            <a:r>
              <a:rPr lang="zh-CN" altLang="en-US" sz="1200" b="0" i="0" kern="1200" dirty="0">
                <a:solidFill>
                  <a:schemeClr val="tx1"/>
                </a:solidFill>
                <a:effectLst/>
                <a:latin typeface="+mn-lt"/>
                <a:ea typeface="+mn-ea"/>
                <a:cs typeface="+mn-cs"/>
              </a:rPr>
              <a:t>就应该大于前景里一个</a:t>
            </a:r>
            <a:r>
              <a:rPr lang="en-US" altLang="zh-CN" sz="1200" b="0" i="0" kern="1200" dirty="0">
                <a:solidFill>
                  <a:schemeClr val="tx1"/>
                </a:solidFill>
                <a:effectLst/>
                <a:latin typeface="+mn-lt"/>
                <a:ea typeface="+mn-ea"/>
                <a:cs typeface="+mn-cs"/>
              </a:rPr>
              <a:t>pixel</a:t>
            </a:r>
            <a:r>
              <a:rPr lang="zh-CN" altLang="en-US" sz="1200" b="0" i="0" kern="1200" dirty="0">
                <a:solidFill>
                  <a:schemeClr val="tx1"/>
                </a:solidFill>
                <a:effectLst/>
                <a:latin typeface="+mn-lt"/>
                <a:ea typeface="+mn-ea"/>
                <a:cs typeface="+mn-cs"/>
              </a:rPr>
              <a:t>和后景里一个</a:t>
            </a:r>
            <a:r>
              <a:rPr lang="en-US" altLang="zh-CN" sz="1200" b="0" i="0" kern="1200" dirty="0">
                <a:solidFill>
                  <a:schemeClr val="tx1"/>
                </a:solidFill>
                <a:effectLst/>
                <a:latin typeface="+mn-lt"/>
                <a:ea typeface="+mn-ea"/>
                <a:cs typeface="+mn-cs"/>
              </a:rPr>
              <a:t>pixel</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similarity</a:t>
            </a:r>
            <a:r>
              <a:rPr lang="zh-CN" altLang="en-US" sz="1200" b="0" i="0" kern="1200" dirty="0">
                <a:solidFill>
                  <a:schemeClr val="tx1"/>
                </a:solidFill>
                <a:effectLst/>
                <a:latin typeface="+mn-lt"/>
                <a:ea typeface="+mn-ea"/>
                <a:cs typeface="+mn-cs"/>
              </a:rPr>
              <a:t>。看左图，蓝色表示后景，黄色表示前景。那么前景的</a:t>
            </a:r>
            <a:r>
              <a:rPr lang="en-US" altLang="zh-CN" sz="1200" b="0" i="0" kern="1200" dirty="0">
                <a:solidFill>
                  <a:schemeClr val="tx1"/>
                </a:solidFill>
                <a:effectLst/>
                <a:latin typeface="+mn-lt"/>
                <a:ea typeface="+mn-ea"/>
                <a:cs typeface="+mn-cs"/>
              </a:rPr>
              <a:t>vertex</a:t>
            </a:r>
            <a:r>
              <a:rPr lang="zh-CN" altLang="en-US" sz="1200" b="0" i="0" kern="1200" dirty="0">
                <a:solidFill>
                  <a:schemeClr val="tx1"/>
                </a:solidFill>
                <a:effectLst/>
                <a:latin typeface="+mn-lt"/>
                <a:ea typeface="+mn-ea"/>
                <a:cs typeface="+mn-cs"/>
              </a:rPr>
              <a:t>之间更像，</a:t>
            </a:r>
            <a:r>
              <a:rPr lang="en-US" altLang="zh-CN" sz="1200" b="0" i="0" kern="1200" dirty="0">
                <a:solidFill>
                  <a:schemeClr val="tx1"/>
                </a:solidFill>
                <a:effectLst/>
                <a:latin typeface="+mn-lt"/>
                <a:ea typeface="+mn-ea"/>
                <a:cs typeface="+mn-cs"/>
              </a:rPr>
              <a:t>distance</a:t>
            </a:r>
            <a:r>
              <a:rPr lang="zh-CN" altLang="en-US" sz="1200" b="0" i="0" kern="1200" dirty="0">
                <a:solidFill>
                  <a:schemeClr val="tx1"/>
                </a:solidFill>
                <a:effectLst/>
                <a:latin typeface="+mn-lt"/>
                <a:ea typeface="+mn-ea"/>
                <a:cs typeface="+mn-cs"/>
              </a:rPr>
              <a:t>更短，前景和后景之间不像，因此</a:t>
            </a:r>
            <a:r>
              <a:rPr lang="en-US" altLang="zh-CN" sz="1200" b="0" i="0" kern="1200" dirty="0">
                <a:solidFill>
                  <a:schemeClr val="tx1"/>
                </a:solidFill>
                <a:effectLst/>
                <a:latin typeface="+mn-lt"/>
                <a:ea typeface="+mn-ea"/>
                <a:cs typeface="+mn-cs"/>
              </a:rPr>
              <a:t>distance</a:t>
            </a:r>
            <a:r>
              <a:rPr lang="zh-CN" altLang="en-US" sz="1200" b="0" i="0" kern="1200" dirty="0">
                <a:solidFill>
                  <a:schemeClr val="tx1"/>
                </a:solidFill>
                <a:effectLst/>
                <a:latin typeface="+mn-lt"/>
                <a:ea typeface="+mn-ea"/>
                <a:cs typeface="+mn-cs"/>
              </a:rPr>
              <a:t>更长。</a:t>
            </a:r>
            <a:r>
              <a:rPr lang="en-US" altLang="zh-CN" sz="1200" b="0" i="0" kern="1200" dirty="0">
                <a:solidFill>
                  <a:schemeClr val="tx1"/>
                </a:solidFill>
                <a:effectLst/>
                <a:latin typeface="+mn-lt"/>
                <a:ea typeface="+mn-ea"/>
                <a:cs typeface="+mn-cs"/>
              </a:rPr>
              <a:t>Graph-cut</a:t>
            </a:r>
            <a:r>
              <a:rPr lang="zh-CN" altLang="en-US" sz="1200" b="0" i="0" kern="1200" dirty="0">
                <a:solidFill>
                  <a:schemeClr val="tx1"/>
                </a:solidFill>
                <a:effectLst/>
                <a:latin typeface="+mn-lt"/>
                <a:ea typeface="+mn-ea"/>
                <a:cs typeface="+mn-cs"/>
              </a:rPr>
              <a:t>做的就是如何让前景和背景之间的</a:t>
            </a:r>
            <a:r>
              <a:rPr lang="en-US" altLang="zh-CN" sz="1200" b="0" i="0" kern="1200" dirty="0">
                <a:solidFill>
                  <a:schemeClr val="tx1"/>
                </a:solidFill>
                <a:effectLst/>
                <a:latin typeface="+mn-lt"/>
                <a:ea typeface="+mn-ea"/>
                <a:cs typeface="+mn-cs"/>
              </a:rPr>
              <a:t>edge</a:t>
            </a:r>
            <a:r>
              <a:rPr lang="zh-CN" altLang="en-US" sz="1200" b="0" i="0" kern="1200" dirty="0">
                <a:solidFill>
                  <a:schemeClr val="tx1"/>
                </a:solidFill>
                <a:effectLst/>
                <a:latin typeface="+mn-lt"/>
                <a:ea typeface="+mn-ea"/>
                <a:cs typeface="+mn-cs"/>
              </a:rPr>
              <a:t>都给他删掉，让它们之间不连通了，那么找这些</a:t>
            </a:r>
            <a:r>
              <a:rPr lang="en-US" altLang="zh-CN" sz="1200" b="0" i="0" kern="1200" dirty="0">
                <a:solidFill>
                  <a:schemeClr val="tx1"/>
                </a:solidFill>
                <a:effectLst/>
                <a:latin typeface="+mn-lt"/>
                <a:ea typeface="+mn-ea"/>
                <a:cs typeface="+mn-cs"/>
              </a:rPr>
              <a:t>edge</a:t>
            </a:r>
            <a:r>
              <a:rPr lang="zh-CN" altLang="en-US" sz="1200" b="0" i="0" kern="1200" dirty="0">
                <a:solidFill>
                  <a:schemeClr val="tx1"/>
                </a:solidFill>
                <a:effectLst/>
                <a:latin typeface="+mn-lt"/>
                <a:ea typeface="+mn-ea"/>
                <a:cs typeface="+mn-cs"/>
              </a:rPr>
              <a:t>并删掉它们的过程就叫做</a:t>
            </a:r>
            <a:r>
              <a:rPr lang="en-US" altLang="zh-CN" sz="1200" b="0" i="0" kern="1200" dirty="0">
                <a:solidFill>
                  <a:schemeClr val="tx1"/>
                </a:solidFill>
                <a:effectLst/>
                <a:latin typeface="+mn-lt"/>
                <a:ea typeface="+mn-ea"/>
                <a:cs typeface="+mn-cs"/>
              </a:rPr>
              <a:t>min cut</a:t>
            </a:r>
            <a:r>
              <a:rPr lang="zh-CN" altLang="en-US" sz="1200" b="0" i="0" kern="1200" dirty="0">
                <a:solidFill>
                  <a:schemeClr val="tx1"/>
                </a:solidFill>
                <a:effectLst/>
                <a:latin typeface="+mn-lt"/>
                <a:ea typeface="+mn-ea"/>
                <a:cs typeface="+mn-cs"/>
              </a:rPr>
              <a:t>，寻找最小割的过程。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此处的</a:t>
            </a:r>
            <a:r>
              <a:rPr lang="en-US" altLang="zh-CN" sz="1200" b="0" i="0" kern="1200" dirty="0">
                <a:solidFill>
                  <a:schemeClr val="tx1"/>
                </a:solidFill>
                <a:effectLst/>
                <a:latin typeface="+mn-lt"/>
                <a:ea typeface="+mn-ea"/>
                <a:cs typeface="+mn-cs"/>
              </a:rPr>
              <a:t>Graph</a:t>
            </a:r>
            <a:r>
              <a:rPr lang="zh-CN" altLang="en-US" sz="1200" b="0" i="0" kern="1200" dirty="0">
                <a:solidFill>
                  <a:schemeClr val="tx1"/>
                </a:solidFill>
                <a:effectLst/>
                <a:latin typeface="+mn-lt"/>
                <a:ea typeface="+mn-ea"/>
                <a:cs typeface="+mn-cs"/>
              </a:rPr>
              <a:t>和普通的</a:t>
            </a:r>
            <a:r>
              <a:rPr lang="en-US" altLang="zh-CN" sz="1200" b="0" i="0" kern="1200" dirty="0">
                <a:solidFill>
                  <a:schemeClr val="tx1"/>
                </a:solidFill>
                <a:effectLst/>
                <a:latin typeface="+mn-lt"/>
                <a:ea typeface="+mn-ea"/>
                <a:cs typeface="+mn-cs"/>
              </a:rPr>
              <a:t>Graph</a:t>
            </a:r>
            <a:r>
              <a:rPr lang="zh-CN" altLang="en-US" sz="1200" b="0" i="0" kern="1200" dirty="0">
                <a:solidFill>
                  <a:schemeClr val="tx1"/>
                </a:solidFill>
                <a:effectLst/>
                <a:latin typeface="+mn-lt"/>
                <a:ea typeface="+mn-ea"/>
                <a:cs typeface="+mn-cs"/>
              </a:rPr>
              <a:t>稍有不同。普通的图由顶点和边构成，如果边的有方向的，这样的图被则称为有向图，否则为无向图，且边是有权值的，不同的边可以有不同的权值，分别代表不同的物理意义。</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而</a:t>
            </a:r>
            <a:r>
              <a:rPr lang="en-US" altLang="zh-CN" sz="1200" b="0" i="0" kern="1200" dirty="0">
                <a:solidFill>
                  <a:schemeClr val="tx1"/>
                </a:solidFill>
                <a:effectLst/>
                <a:latin typeface="+mn-lt"/>
                <a:ea typeface="+mn-ea"/>
                <a:cs typeface="+mn-cs"/>
              </a:rPr>
              <a:t>Graph Cuts</a:t>
            </a:r>
            <a:r>
              <a:rPr lang="zh-CN" altLang="en-US" sz="1200" b="0" i="0" kern="1200" dirty="0">
                <a:solidFill>
                  <a:schemeClr val="tx1"/>
                </a:solidFill>
                <a:effectLst/>
                <a:latin typeface="+mn-lt"/>
                <a:ea typeface="+mn-ea"/>
                <a:cs typeface="+mn-cs"/>
              </a:rPr>
              <a:t>图是在普通图的基础上多了</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个顶点，这</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个顶点分别用符号”</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表示，统称为终端顶点。其它所有的顶点都必须和这</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个顶点相连形成边集合中的一部分。所以</a:t>
            </a:r>
            <a:r>
              <a:rPr lang="en-US" altLang="zh-CN" sz="1200" b="0" i="0" kern="1200" dirty="0">
                <a:solidFill>
                  <a:schemeClr val="tx1"/>
                </a:solidFill>
                <a:effectLst/>
                <a:latin typeface="+mn-lt"/>
                <a:ea typeface="+mn-ea"/>
                <a:cs typeface="+mn-cs"/>
              </a:rPr>
              <a:t>Graph Cuts</a:t>
            </a:r>
            <a:r>
              <a:rPr lang="zh-CN" altLang="en-US" sz="1200" b="0" i="0" kern="1200" dirty="0">
                <a:solidFill>
                  <a:schemeClr val="tx1"/>
                </a:solidFill>
                <a:effectLst/>
                <a:latin typeface="+mn-lt"/>
                <a:ea typeface="+mn-ea"/>
                <a:cs typeface="+mn-cs"/>
              </a:rPr>
              <a:t>中有两种顶点，也有两种边。</a:t>
            </a:r>
          </a:p>
        </p:txBody>
      </p:sp>
      <p:sp>
        <p:nvSpPr>
          <p:cNvPr id="4" name="灯片编号占位符 3"/>
          <p:cNvSpPr>
            <a:spLocks noGrp="1"/>
          </p:cNvSpPr>
          <p:nvPr>
            <p:ph type="sldNum" sz="quarter" idx="10"/>
          </p:nvPr>
        </p:nvSpPr>
        <p:spPr/>
        <p:txBody>
          <a:bodyPr/>
          <a:lstStyle/>
          <a:p>
            <a:fld id="{B42A5D20-F5D1-4104-9F96-388F86B08CE8}" type="slidenum">
              <a:rPr lang="zh-CN" altLang="en-US" smtClean="0"/>
              <a:t>2</a:t>
            </a:fld>
            <a:endParaRPr lang="zh-CN" altLang="en-US"/>
          </a:p>
        </p:txBody>
      </p:sp>
    </p:spTree>
    <p:extLst>
      <p:ext uri="{BB962C8B-B14F-4D97-AF65-F5344CB8AC3E}">
        <p14:creationId xmlns:p14="http://schemas.microsoft.com/office/powerpoint/2010/main" val="383759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Image </a:t>
            </a:r>
            <a:r>
              <a:rPr lang="en-US" altLang="zh-CN" dirty="0" err="1"/>
              <a:t>segementation</a:t>
            </a:r>
            <a:r>
              <a:rPr lang="zh-CN" altLang="en-US" dirty="0"/>
              <a:t>变成图论的问题后，最大的好处是，用图论里的概念和思想，和算法，去构建你的分割的</a:t>
            </a:r>
            <a:r>
              <a:rPr lang="en-US" altLang="zh-CN" dirty="0"/>
              <a:t>cost function</a:t>
            </a:r>
            <a:r>
              <a:rPr lang="zh-CN" altLang="en-US" dirty="0"/>
              <a:t>以及，做你的优化算法。</a:t>
            </a:r>
            <a:endParaRPr lang="en-US" dirty="0"/>
          </a:p>
        </p:txBody>
      </p:sp>
      <p:sp>
        <p:nvSpPr>
          <p:cNvPr id="4" name="Slide Number Placeholder 3"/>
          <p:cNvSpPr>
            <a:spLocks noGrp="1"/>
          </p:cNvSpPr>
          <p:nvPr>
            <p:ph type="sldNum" sz="quarter" idx="5"/>
          </p:nvPr>
        </p:nvSpPr>
        <p:spPr/>
        <p:txBody>
          <a:bodyPr/>
          <a:lstStyle/>
          <a:p>
            <a:fld id="{B42A5D20-F5D1-4104-9F96-388F86B08CE8}" type="slidenum">
              <a:rPr lang="zh-CN" altLang="en-US" smtClean="0"/>
              <a:t>3</a:t>
            </a:fld>
            <a:endParaRPr lang="zh-CN" altLang="en-US"/>
          </a:p>
        </p:txBody>
      </p:sp>
    </p:spTree>
    <p:extLst>
      <p:ext uri="{BB962C8B-B14F-4D97-AF65-F5344CB8AC3E}">
        <p14:creationId xmlns:p14="http://schemas.microsoft.com/office/powerpoint/2010/main" val="2105799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首先</a:t>
            </a:r>
            <a:r>
              <a:rPr lang="en-US" altLang="zh-CN" dirty="0"/>
              <a:t>Min cut</a:t>
            </a:r>
            <a:r>
              <a:rPr lang="zh-CN" altLang="en-US" dirty="0"/>
              <a:t>是针对有向图，</a:t>
            </a:r>
            <a:r>
              <a:rPr lang="en-US" altLang="zh-CN" dirty="0"/>
              <a:t>source</a:t>
            </a:r>
            <a:r>
              <a:rPr lang="zh-CN" altLang="en-US" dirty="0"/>
              <a:t>（</a:t>
            </a:r>
            <a:r>
              <a:rPr lang="en-US" altLang="zh-CN" dirty="0"/>
              <a:t>s</a:t>
            </a:r>
            <a:r>
              <a:rPr lang="zh-CN" altLang="en-US" dirty="0"/>
              <a:t>）到</a:t>
            </a:r>
            <a:r>
              <a:rPr lang="en-US" altLang="zh-CN" dirty="0"/>
              <a:t>terminal</a:t>
            </a:r>
            <a:r>
              <a:rPr lang="zh-CN" altLang="en-US" dirty="0"/>
              <a:t>（</a:t>
            </a:r>
            <a:r>
              <a:rPr lang="en-US" altLang="zh-CN" dirty="0"/>
              <a:t>t</a:t>
            </a:r>
            <a:r>
              <a:rPr lang="zh-CN" altLang="en-US" dirty="0"/>
              <a:t>）</a:t>
            </a:r>
            <a:endParaRPr lang="en-US" altLang="zh-CN" dirty="0"/>
          </a:p>
          <a:p>
            <a:r>
              <a:rPr lang="zh-CN" altLang="en-US" dirty="0"/>
              <a:t>三条路径</a:t>
            </a:r>
            <a:r>
              <a:rPr lang="en-US" altLang="zh-CN" dirty="0"/>
              <a:t>s</a:t>
            </a:r>
            <a:r>
              <a:rPr lang="zh-CN" altLang="en-US" dirty="0"/>
              <a:t>到</a:t>
            </a:r>
            <a:r>
              <a:rPr lang="en-US" altLang="zh-CN" dirty="0"/>
              <a:t>a</a:t>
            </a:r>
            <a:r>
              <a:rPr lang="zh-CN" altLang="en-US" dirty="0"/>
              <a:t>到</a:t>
            </a:r>
            <a:r>
              <a:rPr lang="en-US" altLang="zh-CN" dirty="0"/>
              <a:t>t</a:t>
            </a:r>
            <a:r>
              <a:rPr lang="zh-CN" altLang="en-US" dirty="0"/>
              <a:t>，</a:t>
            </a:r>
            <a:r>
              <a:rPr lang="en-US" altLang="zh-CN" dirty="0"/>
              <a:t>s</a:t>
            </a:r>
            <a:r>
              <a:rPr lang="zh-CN" altLang="en-US" dirty="0"/>
              <a:t>到</a:t>
            </a:r>
            <a:r>
              <a:rPr lang="en-US" altLang="zh-CN" dirty="0"/>
              <a:t>b</a:t>
            </a:r>
            <a:r>
              <a:rPr lang="zh-CN" altLang="en-US" dirty="0"/>
              <a:t>到</a:t>
            </a:r>
            <a:r>
              <a:rPr lang="en-US" altLang="zh-CN" dirty="0"/>
              <a:t>t</a:t>
            </a:r>
            <a:r>
              <a:rPr lang="zh-CN" altLang="en-US" dirty="0"/>
              <a:t>，</a:t>
            </a:r>
            <a:r>
              <a:rPr lang="en-US" altLang="zh-CN" dirty="0"/>
              <a:t>s</a:t>
            </a:r>
            <a:r>
              <a:rPr lang="zh-CN" altLang="en-US" dirty="0"/>
              <a:t>到</a:t>
            </a:r>
            <a:r>
              <a:rPr lang="en-US" altLang="zh-CN" dirty="0"/>
              <a:t>a</a:t>
            </a:r>
            <a:r>
              <a:rPr lang="zh-CN" altLang="en-US" dirty="0"/>
              <a:t>到</a:t>
            </a:r>
            <a:r>
              <a:rPr lang="en-US" altLang="zh-CN" dirty="0"/>
              <a:t>b</a:t>
            </a:r>
            <a:r>
              <a:rPr lang="zh-CN" altLang="en-US" dirty="0"/>
              <a:t>到</a:t>
            </a:r>
            <a:r>
              <a:rPr lang="en-US" altLang="zh-CN" dirty="0"/>
              <a:t>t</a:t>
            </a:r>
            <a:r>
              <a:rPr lang="zh-CN" altLang="en-US" dirty="0"/>
              <a:t>。</a:t>
            </a:r>
            <a:endParaRPr lang="en-US" altLang="zh-CN" dirty="0"/>
          </a:p>
          <a:p>
            <a:r>
              <a:rPr lang="zh-CN" altLang="en-US" dirty="0"/>
              <a:t>最小割问题：寻找使得</a:t>
            </a:r>
            <a:r>
              <a:rPr lang="en-US" altLang="zh-CN" dirty="0"/>
              <a:t>s</a:t>
            </a:r>
            <a:r>
              <a:rPr lang="zh-CN" altLang="en-US" dirty="0"/>
              <a:t>到</a:t>
            </a:r>
            <a:r>
              <a:rPr lang="en-US" altLang="zh-CN" dirty="0"/>
              <a:t>t</a:t>
            </a:r>
            <a:r>
              <a:rPr lang="zh-CN" altLang="en-US" dirty="0"/>
              <a:t>不存在连通路径的</a:t>
            </a:r>
            <a:r>
              <a:rPr lang="en-US" altLang="zh-CN" dirty="0"/>
              <a:t>edge</a:t>
            </a:r>
            <a:r>
              <a:rPr lang="zh-CN" altLang="en-US" dirty="0"/>
              <a:t>删除，同时使得</a:t>
            </a:r>
            <a:r>
              <a:rPr lang="en-US" altLang="zh-CN" dirty="0"/>
              <a:t>edge</a:t>
            </a:r>
            <a:r>
              <a:rPr lang="zh-CN" altLang="en-US" dirty="0"/>
              <a:t>的权重最小。</a:t>
            </a:r>
            <a:endParaRPr lang="en-US" dirty="0"/>
          </a:p>
        </p:txBody>
      </p:sp>
      <p:sp>
        <p:nvSpPr>
          <p:cNvPr id="4" name="Slide Number Placeholder 3"/>
          <p:cNvSpPr>
            <a:spLocks noGrp="1"/>
          </p:cNvSpPr>
          <p:nvPr>
            <p:ph type="sldNum" sz="quarter" idx="5"/>
          </p:nvPr>
        </p:nvSpPr>
        <p:spPr/>
        <p:txBody>
          <a:bodyPr/>
          <a:lstStyle/>
          <a:p>
            <a:fld id="{B42A5D20-F5D1-4104-9F96-388F86B08CE8}" type="slidenum">
              <a:rPr lang="zh-CN" altLang="en-US" smtClean="0"/>
              <a:t>4</a:t>
            </a:fld>
            <a:endParaRPr lang="zh-CN" altLang="en-US"/>
          </a:p>
        </p:txBody>
      </p:sp>
    </p:spTree>
    <p:extLst>
      <p:ext uri="{BB962C8B-B14F-4D97-AF65-F5344CB8AC3E}">
        <p14:creationId xmlns:p14="http://schemas.microsoft.com/office/powerpoint/2010/main" val="2371395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2A5D20-F5D1-4104-9F96-388F86B08CE8}" type="slidenum">
              <a:rPr lang="zh-CN" altLang="en-US" smtClean="0"/>
              <a:t>5</a:t>
            </a:fld>
            <a:endParaRPr lang="zh-CN" altLang="en-US"/>
          </a:p>
        </p:txBody>
      </p:sp>
    </p:spTree>
    <p:extLst>
      <p:ext uri="{BB962C8B-B14F-4D97-AF65-F5344CB8AC3E}">
        <p14:creationId xmlns:p14="http://schemas.microsoft.com/office/powerpoint/2010/main" val="3821239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同样的条件下，除了最小割还有最大流的问题。</a:t>
            </a:r>
            <a:endParaRPr lang="en-US" altLang="zh-CN" dirty="0"/>
          </a:p>
          <a:p>
            <a:r>
              <a:rPr lang="zh-CN" altLang="en-US" dirty="0"/>
              <a:t>把路径想象成水管，最大流问题指的是从</a:t>
            </a:r>
            <a:r>
              <a:rPr lang="en-US" altLang="zh-CN" dirty="0"/>
              <a:t>s</a:t>
            </a:r>
            <a:r>
              <a:rPr lang="zh-CN" altLang="en-US" dirty="0"/>
              <a:t>到</a:t>
            </a:r>
            <a:r>
              <a:rPr lang="en-US" altLang="zh-CN" dirty="0"/>
              <a:t>t</a:t>
            </a:r>
            <a:r>
              <a:rPr lang="zh-CN" altLang="en-US" dirty="0"/>
              <a:t>的路径上，水流最大能到多少。可以想象最大流速肯定是由路径上最低流速决定的。</a:t>
            </a:r>
            <a:endParaRPr lang="en-US" altLang="zh-CN" dirty="0"/>
          </a:p>
          <a:p>
            <a:r>
              <a:rPr lang="zh-CN" altLang="en-US" dirty="0"/>
              <a:t>那么</a:t>
            </a:r>
            <a:r>
              <a:rPr lang="en-US" altLang="zh-CN" dirty="0"/>
              <a:t>s</a:t>
            </a:r>
            <a:r>
              <a:rPr lang="zh-CN" altLang="en-US" dirty="0"/>
              <a:t>到</a:t>
            </a:r>
            <a:r>
              <a:rPr lang="en-US" altLang="zh-CN" dirty="0"/>
              <a:t>a</a:t>
            </a:r>
            <a:r>
              <a:rPr lang="zh-CN" altLang="en-US" dirty="0"/>
              <a:t>到</a:t>
            </a:r>
            <a:r>
              <a:rPr lang="en-US" altLang="zh-CN" dirty="0"/>
              <a:t>t</a:t>
            </a:r>
            <a:r>
              <a:rPr lang="zh-CN" altLang="en-US" dirty="0"/>
              <a:t>，流量为</a:t>
            </a:r>
            <a:r>
              <a:rPr lang="en-US" altLang="zh-CN" dirty="0"/>
              <a:t>2</a:t>
            </a:r>
            <a:r>
              <a:rPr lang="zh-CN" altLang="en-US" dirty="0"/>
              <a:t>，</a:t>
            </a:r>
            <a:r>
              <a:rPr lang="en-US" altLang="zh-CN" dirty="0"/>
              <a:t>s</a:t>
            </a:r>
            <a:r>
              <a:rPr lang="zh-CN" altLang="en-US" dirty="0"/>
              <a:t>到</a:t>
            </a:r>
            <a:r>
              <a:rPr lang="en-US" altLang="zh-CN" dirty="0"/>
              <a:t>b</a:t>
            </a:r>
            <a:r>
              <a:rPr lang="zh-CN" altLang="en-US" dirty="0"/>
              <a:t>到</a:t>
            </a:r>
            <a:r>
              <a:rPr lang="en-US" altLang="zh-CN" dirty="0"/>
              <a:t>t</a:t>
            </a:r>
            <a:r>
              <a:rPr lang="zh-CN" altLang="en-US" dirty="0"/>
              <a:t>：流量</a:t>
            </a:r>
            <a:r>
              <a:rPr lang="en-US" altLang="zh-CN" dirty="0"/>
              <a:t>3</a:t>
            </a:r>
            <a:r>
              <a:rPr lang="zh-CN" altLang="en-US" dirty="0"/>
              <a:t>；还有一条路径</a:t>
            </a:r>
            <a:r>
              <a:rPr lang="en-US" altLang="zh-CN" dirty="0"/>
              <a:t>s</a:t>
            </a:r>
            <a:r>
              <a:rPr lang="zh-CN" altLang="en-US" dirty="0"/>
              <a:t>到</a:t>
            </a:r>
            <a:r>
              <a:rPr lang="en-US" altLang="zh-CN" dirty="0"/>
              <a:t>a</a:t>
            </a:r>
            <a:r>
              <a:rPr lang="zh-CN" altLang="en-US" dirty="0"/>
              <a:t>到</a:t>
            </a:r>
            <a:r>
              <a:rPr lang="en-US" altLang="zh-CN" dirty="0"/>
              <a:t>b</a:t>
            </a:r>
            <a:r>
              <a:rPr lang="zh-CN" altLang="en-US" dirty="0"/>
              <a:t>到</a:t>
            </a:r>
            <a:r>
              <a:rPr lang="en-US" altLang="zh-CN" dirty="0"/>
              <a:t>t</a:t>
            </a:r>
            <a:r>
              <a:rPr lang="zh-CN" altLang="en-US" dirty="0"/>
              <a:t>，流量是多少呢，不是</a:t>
            </a:r>
            <a:r>
              <a:rPr lang="en-US" altLang="zh-CN" dirty="0"/>
              <a:t>1</a:t>
            </a:r>
            <a:r>
              <a:rPr lang="zh-CN" altLang="en-US" dirty="0"/>
              <a:t>，是</a:t>
            </a:r>
            <a:r>
              <a:rPr lang="en-US" altLang="zh-CN" dirty="0"/>
              <a:t>0</a:t>
            </a:r>
            <a:r>
              <a:rPr lang="zh-CN" altLang="en-US" dirty="0"/>
              <a:t>。因为</a:t>
            </a:r>
            <a:r>
              <a:rPr lang="en-US" altLang="zh-CN" dirty="0"/>
              <a:t>a</a:t>
            </a:r>
            <a:r>
              <a:rPr lang="zh-CN" altLang="en-US" dirty="0"/>
              <a:t>到</a:t>
            </a:r>
            <a:r>
              <a:rPr lang="en-US" altLang="zh-CN" dirty="0"/>
              <a:t>b</a:t>
            </a:r>
            <a:r>
              <a:rPr lang="zh-CN" altLang="en-US" dirty="0"/>
              <a:t>的流量被</a:t>
            </a:r>
            <a:r>
              <a:rPr lang="en-US" altLang="zh-CN" dirty="0"/>
              <a:t>a</a:t>
            </a:r>
            <a:r>
              <a:rPr lang="zh-CN" altLang="en-US" dirty="0"/>
              <a:t>到</a:t>
            </a:r>
            <a:r>
              <a:rPr lang="en-US" altLang="zh-CN" dirty="0"/>
              <a:t>t</a:t>
            </a:r>
            <a:r>
              <a:rPr lang="zh-CN" altLang="en-US" dirty="0"/>
              <a:t>分走了。</a:t>
            </a:r>
            <a:r>
              <a:rPr lang="en-US" altLang="zh-CN" dirty="0"/>
              <a:t>A</a:t>
            </a:r>
            <a:r>
              <a:rPr lang="zh-CN" altLang="en-US" dirty="0"/>
              <a:t>到</a:t>
            </a:r>
            <a:r>
              <a:rPr lang="en-US" altLang="zh-CN" dirty="0"/>
              <a:t>b</a:t>
            </a:r>
            <a:r>
              <a:rPr lang="zh-CN" altLang="en-US" dirty="0"/>
              <a:t>没水了，流量为</a:t>
            </a:r>
            <a:r>
              <a:rPr lang="en-US" altLang="zh-CN" dirty="0"/>
              <a:t>0</a:t>
            </a:r>
            <a:r>
              <a:rPr lang="zh-CN" altLang="en-US" dirty="0"/>
              <a:t>。</a:t>
            </a:r>
            <a:endParaRPr lang="en-US" altLang="zh-CN" dirty="0"/>
          </a:p>
          <a:p>
            <a:r>
              <a:rPr lang="en-US" altLang="zh-CN" dirty="0"/>
              <a:t>S</a:t>
            </a:r>
            <a:r>
              <a:rPr lang="zh-CN" altLang="en-US" dirty="0"/>
              <a:t>到</a:t>
            </a:r>
            <a:r>
              <a:rPr lang="en-US" altLang="zh-CN" dirty="0"/>
              <a:t>t</a:t>
            </a:r>
            <a:r>
              <a:rPr lang="zh-CN" altLang="en-US" dirty="0"/>
              <a:t>的</a:t>
            </a:r>
            <a:r>
              <a:rPr lang="en-US" altLang="zh-CN" dirty="0"/>
              <a:t>max flow</a:t>
            </a:r>
            <a:r>
              <a:rPr lang="zh-CN" altLang="en-US" dirty="0"/>
              <a:t>流量等于</a:t>
            </a:r>
            <a:r>
              <a:rPr lang="en-US" altLang="zh-CN" dirty="0"/>
              <a:t>2+3=5</a:t>
            </a:r>
            <a:r>
              <a:rPr lang="zh-CN" altLang="en-US" dirty="0"/>
              <a:t>，发现了吗，</a:t>
            </a:r>
            <a:r>
              <a:rPr lang="en-US" altLang="zh-CN" dirty="0"/>
              <a:t>max flow</a:t>
            </a:r>
            <a:r>
              <a:rPr lang="zh-CN" altLang="en-US" dirty="0"/>
              <a:t>的权重和</a:t>
            </a:r>
            <a:r>
              <a:rPr lang="en-US" altLang="zh-CN" dirty="0"/>
              <a:t>min cut</a:t>
            </a:r>
            <a:r>
              <a:rPr lang="zh-CN" altLang="en-US" dirty="0"/>
              <a:t>权重相等。</a:t>
            </a:r>
            <a:endParaRPr lang="en-US" altLang="zh-CN" dirty="0"/>
          </a:p>
          <a:p>
            <a:r>
              <a:rPr lang="zh-CN" altLang="en-US" dirty="0"/>
              <a:t>在一个有向图里，最小割和最大流问题是相等的。</a:t>
            </a:r>
            <a:endParaRPr lang="en-US" altLang="zh-CN" dirty="0"/>
          </a:p>
          <a:p>
            <a:endParaRPr lang="en-US" altLang="zh-CN" dirty="0"/>
          </a:p>
          <a:p>
            <a:r>
              <a:rPr lang="zh-CN" altLang="en-US" dirty="0"/>
              <a:t>这个关系可以这样理解，最大流不可能大于最小割是因为最大流的所有的水流都要经过最小割的割边，流过的水流怎么可能比水管的容量还大；最大流不能小于最小割，因为如果小的话说明水管的容量没有物尽其用，所以它不可能是最大流。所以最大流既不能小于也不能大于最小割，所以他们相等。</a:t>
            </a:r>
            <a:endParaRPr lang="en-US" dirty="0"/>
          </a:p>
        </p:txBody>
      </p:sp>
      <p:sp>
        <p:nvSpPr>
          <p:cNvPr id="4" name="Slide Number Placeholder 3"/>
          <p:cNvSpPr>
            <a:spLocks noGrp="1"/>
          </p:cNvSpPr>
          <p:nvPr>
            <p:ph type="sldNum" sz="quarter" idx="5"/>
          </p:nvPr>
        </p:nvSpPr>
        <p:spPr/>
        <p:txBody>
          <a:bodyPr/>
          <a:lstStyle/>
          <a:p>
            <a:fld id="{B42A5D20-F5D1-4104-9F96-388F86B08CE8}" type="slidenum">
              <a:rPr lang="zh-CN" altLang="en-US" smtClean="0"/>
              <a:t>6</a:t>
            </a:fld>
            <a:endParaRPr lang="zh-CN" altLang="en-US"/>
          </a:p>
        </p:txBody>
      </p:sp>
    </p:spTree>
    <p:extLst>
      <p:ext uri="{BB962C8B-B14F-4D97-AF65-F5344CB8AC3E}">
        <p14:creationId xmlns:p14="http://schemas.microsoft.com/office/powerpoint/2010/main" val="2233591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下面讲如何在</a:t>
            </a:r>
            <a:r>
              <a:rPr lang="en-US" altLang="zh-CN" dirty="0"/>
              <a:t>graph cut</a:t>
            </a:r>
            <a:r>
              <a:rPr lang="zh-CN" altLang="en-US" dirty="0"/>
              <a:t>里把前景和背景的分割用有向图的方法来表示出来的，</a:t>
            </a:r>
            <a:endParaRPr lang="en-US" altLang="zh-CN" dirty="0"/>
          </a:p>
          <a:p>
            <a:endParaRPr lang="en-US" altLang="zh-CN" dirty="0"/>
          </a:p>
          <a:p>
            <a:r>
              <a:rPr lang="zh-CN" altLang="en-US" dirty="0"/>
              <a:t>在分割之前如何知道哪里是</a:t>
            </a:r>
            <a:r>
              <a:rPr lang="en-US" altLang="zh-CN" dirty="0"/>
              <a:t>foreground</a:t>
            </a:r>
            <a:r>
              <a:rPr lang="zh-CN" altLang="en-US" dirty="0"/>
              <a:t>，</a:t>
            </a:r>
            <a:r>
              <a:rPr lang="en-US" altLang="zh-CN" dirty="0"/>
              <a:t>background</a:t>
            </a:r>
            <a:r>
              <a:rPr lang="zh-CN" altLang="en-US" dirty="0"/>
              <a:t>。这里需要用户交互，给</a:t>
            </a:r>
            <a:r>
              <a:rPr lang="en-US" altLang="zh-CN" dirty="0"/>
              <a:t>priori</a:t>
            </a:r>
            <a:r>
              <a:rPr lang="zh-CN" altLang="en-US" dirty="0"/>
              <a:t>信息。对图像做标记，标出前景和后景</a:t>
            </a:r>
            <a:endParaRPr lang="en-US" altLang="zh-CN" dirty="0"/>
          </a:p>
          <a:p>
            <a:endParaRPr lang="en-US" altLang="zh-CN" dirty="0"/>
          </a:p>
          <a:p>
            <a:r>
              <a:rPr lang="zh-CN" altLang="en-US" dirty="0"/>
              <a:t>从你手动选择的</a:t>
            </a:r>
            <a:r>
              <a:rPr lang="en-US" altLang="zh-CN" dirty="0"/>
              <a:t>pixel</a:t>
            </a:r>
            <a:r>
              <a:rPr lang="zh-CN" altLang="en-US" dirty="0"/>
              <a:t>里面统计他们的特征，构建这个有向图。给</a:t>
            </a:r>
            <a:r>
              <a:rPr lang="en-US" altLang="zh-CN" dirty="0"/>
              <a:t>edge</a:t>
            </a:r>
            <a:r>
              <a:rPr lang="zh-CN" altLang="en-US" dirty="0"/>
              <a:t>不同</a:t>
            </a:r>
            <a:r>
              <a:rPr lang="en-US" altLang="zh-CN" dirty="0"/>
              <a:t>capacity</a:t>
            </a:r>
            <a:r>
              <a:rPr lang="zh-CN" altLang="en-US" dirty="0"/>
              <a:t>，</a:t>
            </a:r>
            <a:r>
              <a:rPr lang="en-US" altLang="zh-CN" dirty="0"/>
              <a:t>distance dissimilarity</a:t>
            </a:r>
            <a:r>
              <a:rPr lang="zh-CN" altLang="en-US"/>
              <a:t>。不相似程度。</a:t>
            </a:r>
            <a:endParaRPr lang="en-US" altLang="zh-CN" dirty="0"/>
          </a:p>
          <a:p>
            <a:endParaRPr lang="en-US" dirty="0"/>
          </a:p>
          <a:p>
            <a:r>
              <a:rPr lang="zh-CN" altLang="en-US" dirty="0"/>
              <a:t>实际计算</a:t>
            </a:r>
            <a:r>
              <a:rPr lang="en-US" altLang="zh-CN" dirty="0"/>
              <a:t>max flow</a:t>
            </a:r>
            <a:r>
              <a:rPr lang="zh-CN" altLang="en-US" dirty="0"/>
              <a:t>，不计算</a:t>
            </a:r>
            <a:r>
              <a:rPr lang="en-US" altLang="zh-CN" dirty="0"/>
              <a:t>min cut</a:t>
            </a:r>
            <a:r>
              <a:rPr lang="zh-CN" altLang="en-US" dirty="0"/>
              <a:t>。后者不好算。</a:t>
            </a:r>
            <a:endParaRPr lang="en-US" dirty="0"/>
          </a:p>
        </p:txBody>
      </p:sp>
      <p:sp>
        <p:nvSpPr>
          <p:cNvPr id="4" name="Slide Number Placeholder 3"/>
          <p:cNvSpPr>
            <a:spLocks noGrp="1"/>
          </p:cNvSpPr>
          <p:nvPr>
            <p:ph type="sldNum" sz="quarter" idx="5"/>
          </p:nvPr>
        </p:nvSpPr>
        <p:spPr/>
        <p:txBody>
          <a:bodyPr/>
          <a:lstStyle/>
          <a:p>
            <a:fld id="{B42A5D20-F5D1-4104-9F96-388F86B08CE8}" type="slidenum">
              <a:rPr lang="zh-CN" altLang="en-US" smtClean="0"/>
              <a:t>7</a:t>
            </a:fld>
            <a:endParaRPr lang="zh-CN" altLang="en-US"/>
          </a:p>
        </p:txBody>
      </p:sp>
    </p:spTree>
    <p:extLst>
      <p:ext uri="{BB962C8B-B14F-4D97-AF65-F5344CB8AC3E}">
        <p14:creationId xmlns:p14="http://schemas.microsoft.com/office/powerpoint/2010/main" val="1067488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更加清晰如何用前景和背景构建有向图，</a:t>
            </a:r>
            <a:r>
              <a:rPr lang="en-US" altLang="zh-CN" dirty="0"/>
              <a:t>3x3,9</a:t>
            </a:r>
            <a:r>
              <a:rPr lang="zh-CN" altLang="en-US" dirty="0"/>
              <a:t>个</a:t>
            </a:r>
            <a:r>
              <a:rPr lang="en-US" altLang="zh-CN" dirty="0"/>
              <a:t>pixel</a:t>
            </a:r>
            <a:r>
              <a:rPr lang="zh-CN" altLang="en-US" dirty="0"/>
              <a:t>的例子。</a:t>
            </a:r>
            <a:endParaRPr lang="en-US" altLang="zh-CN" dirty="0"/>
          </a:p>
          <a:p>
            <a:r>
              <a:rPr lang="zh-CN" altLang="en-US" dirty="0"/>
              <a:t>这幅图里，比较白的认为是</a:t>
            </a:r>
            <a:r>
              <a:rPr lang="en-US" altLang="zh-CN" dirty="0"/>
              <a:t>background</a:t>
            </a:r>
            <a:r>
              <a:rPr lang="zh-CN" altLang="en-US" dirty="0"/>
              <a:t>，黑的是</a:t>
            </a:r>
            <a:r>
              <a:rPr lang="en-US" altLang="zh-CN" dirty="0"/>
              <a:t>object</a:t>
            </a:r>
            <a:r>
              <a:rPr lang="zh-CN" altLang="en-US" dirty="0"/>
              <a:t>，在这里我们选的</a:t>
            </a:r>
            <a:r>
              <a:rPr lang="en-US" altLang="zh-CN" dirty="0"/>
              <a:t>2</a:t>
            </a:r>
            <a:r>
              <a:rPr lang="zh-CN" altLang="en-US" dirty="0"/>
              <a:t>个</a:t>
            </a:r>
            <a:r>
              <a:rPr lang="en-US" altLang="zh-CN" dirty="0"/>
              <a:t>priori information</a:t>
            </a:r>
            <a:r>
              <a:rPr lang="zh-CN" altLang="en-US" dirty="0"/>
              <a:t>，一个是左上角</a:t>
            </a:r>
            <a:r>
              <a:rPr lang="en-US" altLang="zh-CN" dirty="0"/>
              <a:t>B</a:t>
            </a:r>
            <a:r>
              <a:rPr lang="zh-CN" altLang="en-US" dirty="0"/>
              <a:t>点，它是</a:t>
            </a:r>
            <a:r>
              <a:rPr lang="en-US" altLang="zh-CN" dirty="0"/>
              <a:t>background</a:t>
            </a:r>
            <a:r>
              <a:rPr lang="zh-CN" altLang="en-US" dirty="0"/>
              <a:t>的</a:t>
            </a:r>
            <a:r>
              <a:rPr lang="en-US" altLang="zh-CN" dirty="0"/>
              <a:t>priori</a:t>
            </a:r>
            <a:r>
              <a:rPr lang="zh-CN" altLang="en-US" dirty="0"/>
              <a:t>，右下角</a:t>
            </a:r>
            <a:r>
              <a:rPr lang="en-US" altLang="zh-CN" dirty="0"/>
              <a:t>O</a:t>
            </a:r>
            <a:r>
              <a:rPr lang="zh-CN" altLang="en-US" dirty="0"/>
              <a:t>点是</a:t>
            </a:r>
            <a:r>
              <a:rPr lang="en-US" altLang="zh-CN" dirty="0"/>
              <a:t>object</a:t>
            </a:r>
            <a:r>
              <a:rPr lang="zh-CN" altLang="en-US" dirty="0"/>
              <a:t>的</a:t>
            </a:r>
            <a:r>
              <a:rPr lang="en-US" altLang="zh-CN" dirty="0"/>
              <a:t>priori</a:t>
            </a:r>
            <a:r>
              <a:rPr lang="zh-CN" altLang="en-US" dirty="0"/>
              <a:t>。根据这</a:t>
            </a:r>
            <a:r>
              <a:rPr lang="en-US" altLang="zh-CN" dirty="0"/>
              <a:t>2</a:t>
            </a:r>
            <a:r>
              <a:rPr lang="zh-CN" altLang="en-US" dirty="0"/>
              <a:t>个选定的点，</a:t>
            </a:r>
            <a:r>
              <a:rPr lang="en-US" altLang="zh-CN" dirty="0"/>
              <a:t>B</a:t>
            </a:r>
            <a:r>
              <a:rPr lang="zh-CN" altLang="en-US" dirty="0"/>
              <a:t>就是</a:t>
            </a:r>
            <a:r>
              <a:rPr lang="en-US" altLang="zh-CN" dirty="0"/>
              <a:t>terminal</a:t>
            </a:r>
            <a:r>
              <a:rPr lang="zh-CN" altLang="en-US" dirty="0"/>
              <a:t>，</a:t>
            </a:r>
            <a:r>
              <a:rPr lang="en-US" altLang="zh-CN" dirty="0"/>
              <a:t>O</a:t>
            </a:r>
            <a:r>
              <a:rPr lang="zh-CN" altLang="en-US" dirty="0"/>
              <a:t>是</a:t>
            </a:r>
            <a:r>
              <a:rPr lang="en-US" altLang="zh-CN" dirty="0"/>
              <a:t>source</a:t>
            </a:r>
            <a:r>
              <a:rPr lang="zh-CN" altLang="en-US" dirty="0"/>
              <a:t>。那么他们和其他点的关系可以构建这样的有向图，每一个点代表图像里每一个</a:t>
            </a:r>
            <a:r>
              <a:rPr lang="en-US" altLang="zh-CN" dirty="0"/>
              <a:t>pixel</a:t>
            </a:r>
            <a:r>
              <a:rPr lang="zh-CN" altLang="en-US" dirty="0"/>
              <a:t>。</a:t>
            </a:r>
            <a:endParaRPr lang="en-US" altLang="zh-CN" dirty="0"/>
          </a:p>
          <a:p>
            <a:r>
              <a:rPr lang="en-US" altLang="zh-CN" dirty="0"/>
              <a:t>P</a:t>
            </a:r>
            <a:r>
              <a:rPr lang="zh-CN" altLang="en-US" dirty="0"/>
              <a:t>点和</a:t>
            </a:r>
            <a:r>
              <a:rPr lang="en-US" altLang="zh-CN" dirty="0"/>
              <a:t>T</a:t>
            </a:r>
            <a:r>
              <a:rPr lang="zh-CN" altLang="en-US" dirty="0"/>
              <a:t>连线最粗，它们是同一个点，</a:t>
            </a:r>
            <a:r>
              <a:rPr lang="en-US" altLang="zh-CN" dirty="0"/>
              <a:t>similarity</a:t>
            </a:r>
            <a:r>
              <a:rPr lang="zh-CN" altLang="en-US" dirty="0"/>
              <a:t>最大。从</a:t>
            </a:r>
            <a:r>
              <a:rPr lang="en-US" altLang="zh-CN" dirty="0"/>
              <a:t>T</a:t>
            </a:r>
            <a:r>
              <a:rPr lang="zh-CN" altLang="en-US" dirty="0"/>
              <a:t>点做它和像素中每个点的</a:t>
            </a:r>
            <a:r>
              <a:rPr lang="en-US" altLang="zh-CN" dirty="0"/>
              <a:t>similarity</a:t>
            </a:r>
            <a:r>
              <a:rPr lang="zh-CN" altLang="en-US" dirty="0"/>
              <a:t>，构建</a:t>
            </a:r>
            <a:r>
              <a:rPr lang="en-US" altLang="zh-CN" dirty="0"/>
              <a:t>edge</a:t>
            </a:r>
            <a:r>
              <a:rPr lang="zh-CN" altLang="en-US" dirty="0"/>
              <a:t>，这个图是有向的，从</a:t>
            </a:r>
            <a:r>
              <a:rPr lang="en-US" altLang="zh-CN" dirty="0"/>
              <a:t>foreground</a:t>
            </a:r>
            <a:r>
              <a:rPr lang="zh-CN" altLang="en-US" dirty="0"/>
              <a:t>指向</a:t>
            </a:r>
            <a:r>
              <a:rPr lang="en-US" altLang="zh-CN" dirty="0"/>
              <a:t>background</a:t>
            </a:r>
            <a:r>
              <a:rPr lang="zh-CN" altLang="en-US" dirty="0"/>
              <a:t>。</a:t>
            </a:r>
            <a:endParaRPr lang="en-US" altLang="zh-CN" dirty="0"/>
          </a:p>
          <a:p>
            <a:r>
              <a:rPr lang="zh-CN" altLang="en-US" dirty="0"/>
              <a:t>然后</a:t>
            </a:r>
            <a:r>
              <a:rPr lang="en-US" altLang="zh-CN" dirty="0"/>
              <a:t>foreground</a:t>
            </a:r>
            <a:r>
              <a:rPr lang="zh-CN" altLang="en-US" dirty="0"/>
              <a:t>，</a:t>
            </a:r>
            <a:r>
              <a:rPr lang="en-US" altLang="zh-CN" dirty="0"/>
              <a:t>source</a:t>
            </a:r>
            <a:r>
              <a:rPr lang="zh-CN" altLang="en-US" dirty="0"/>
              <a:t>也是一样的和所有</a:t>
            </a:r>
            <a:r>
              <a:rPr lang="en-US" altLang="zh-CN" dirty="0"/>
              <a:t>pixel</a:t>
            </a:r>
            <a:r>
              <a:rPr lang="zh-CN" altLang="en-US" dirty="0"/>
              <a:t>构建有向图，找它们的</a:t>
            </a:r>
            <a:r>
              <a:rPr lang="en-US" altLang="zh-CN" dirty="0"/>
              <a:t>edge</a:t>
            </a:r>
            <a:r>
              <a:rPr lang="zh-CN" altLang="en-US" dirty="0"/>
              <a:t>，它和</a:t>
            </a:r>
            <a:r>
              <a:rPr lang="en-US" altLang="zh-CN" dirty="0"/>
              <a:t>foreground</a:t>
            </a:r>
            <a:r>
              <a:rPr lang="zh-CN" altLang="en-US" dirty="0"/>
              <a:t>的连接比较强，</a:t>
            </a:r>
            <a:r>
              <a:rPr lang="en-US" altLang="zh-CN" dirty="0"/>
              <a:t>edge</a:t>
            </a:r>
            <a:r>
              <a:rPr lang="zh-CN" altLang="en-US" dirty="0"/>
              <a:t>粗一些。和</a:t>
            </a:r>
            <a:r>
              <a:rPr lang="en-US" altLang="zh-CN" dirty="0"/>
              <a:t>background edge</a:t>
            </a:r>
            <a:r>
              <a:rPr lang="zh-CN" altLang="en-US" dirty="0"/>
              <a:t>比较细一些。除了这两种有方向的</a:t>
            </a:r>
            <a:r>
              <a:rPr lang="en-US" altLang="zh-CN" dirty="0"/>
              <a:t>edge</a:t>
            </a:r>
            <a:r>
              <a:rPr lang="zh-CN" altLang="en-US" dirty="0"/>
              <a:t>，图里还有一种</a:t>
            </a:r>
            <a:r>
              <a:rPr lang="en-US" altLang="zh-CN" dirty="0"/>
              <a:t>edge</a:t>
            </a:r>
            <a:r>
              <a:rPr lang="zh-CN" altLang="en-US" dirty="0"/>
              <a:t>。</a:t>
            </a:r>
            <a:endParaRPr lang="en-US" altLang="zh-CN" dirty="0"/>
          </a:p>
          <a:p>
            <a:r>
              <a:rPr lang="zh-CN" altLang="en-US" dirty="0"/>
              <a:t>就是每个相邻</a:t>
            </a:r>
            <a:r>
              <a:rPr lang="en-US" altLang="zh-CN" dirty="0"/>
              <a:t>pixel</a:t>
            </a:r>
            <a:r>
              <a:rPr lang="zh-CN" altLang="en-US" dirty="0"/>
              <a:t>之间的</a:t>
            </a:r>
            <a:r>
              <a:rPr lang="en-US" altLang="zh-CN" dirty="0"/>
              <a:t>edge</a:t>
            </a:r>
            <a:r>
              <a:rPr lang="zh-CN" altLang="en-US" dirty="0"/>
              <a:t>。</a:t>
            </a:r>
            <a:r>
              <a:rPr lang="en-US" altLang="zh-CN" dirty="0"/>
              <a:t>B</a:t>
            </a:r>
            <a:r>
              <a:rPr lang="zh-CN" altLang="en-US" dirty="0"/>
              <a:t>点和</a:t>
            </a:r>
            <a:r>
              <a:rPr lang="en-US" altLang="zh-CN" dirty="0"/>
              <a:t>O</a:t>
            </a:r>
            <a:r>
              <a:rPr lang="zh-CN" altLang="en-US" dirty="0"/>
              <a:t>点之间是没有</a:t>
            </a:r>
            <a:r>
              <a:rPr lang="en-US" altLang="zh-CN" dirty="0"/>
              <a:t>edge</a:t>
            </a:r>
            <a:r>
              <a:rPr lang="zh-CN" altLang="en-US" dirty="0"/>
              <a:t>的，它们不相邻。它们需要通过</a:t>
            </a:r>
            <a:r>
              <a:rPr lang="en-US" altLang="zh-CN" dirty="0"/>
              <a:t>pixel</a:t>
            </a:r>
            <a:r>
              <a:rPr lang="zh-CN" altLang="en-US" dirty="0"/>
              <a:t>间的</a:t>
            </a:r>
            <a:r>
              <a:rPr lang="en-US" altLang="zh-CN" dirty="0"/>
              <a:t>edge</a:t>
            </a:r>
            <a:r>
              <a:rPr lang="zh-CN" altLang="en-US" dirty="0"/>
              <a:t>进行连接。</a:t>
            </a:r>
            <a:endParaRPr lang="en-US" altLang="zh-CN" dirty="0"/>
          </a:p>
          <a:p>
            <a:r>
              <a:rPr lang="zh-CN" altLang="en-US" dirty="0"/>
              <a:t>这里要注意</a:t>
            </a:r>
            <a:r>
              <a:rPr lang="en-US" altLang="zh-CN" dirty="0"/>
              <a:t>pixel</a:t>
            </a:r>
            <a:r>
              <a:rPr lang="zh-CN" altLang="en-US" dirty="0"/>
              <a:t>间的</a:t>
            </a:r>
            <a:r>
              <a:rPr lang="en-US" altLang="zh-CN" dirty="0"/>
              <a:t>edge</a:t>
            </a:r>
            <a:r>
              <a:rPr lang="zh-CN" altLang="en-US" dirty="0"/>
              <a:t>是没有流向的，没有方向，水流可以在</a:t>
            </a:r>
            <a:r>
              <a:rPr lang="en-US" altLang="zh-CN" dirty="0"/>
              <a:t>pixel</a:t>
            </a:r>
            <a:r>
              <a:rPr lang="zh-CN" altLang="en-US" dirty="0"/>
              <a:t>之间任意方向流动，也就是可以循环。总之，</a:t>
            </a:r>
            <a:r>
              <a:rPr lang="en-US" altLang="zh-CN" dirty="0"/>
              <a:t>min cut</a:t>
            </a:r>
            <a:r>
              <a:rPr lang="zh-CN" altLang="en-US" dirty="0"/>
              <a:t>的图就是这样构建的。</a:t>
            </a:r>
            <a:endParaRPr lang="en-US" altLang="zh-CN" dirty="0"/>
          </a:p>
          <a:p>
            <a:r>
              <a:rPr lang="zh-CN" altLang="en-US" dirty="0"/>
              <a:t>然后我们的目的是用一个</a:t>
            </a:r>
            <a:r>
              <a:rPr lang="en-US" altLang="zh-CN" dirty="0"/>
              <a:t>cut</a:t>
            </a:r>
            <a:r>
              <a:rPr lang="zh-CN" altLang="en-US" dirty="0"/>
              <a:t>把前景后景断开，这样得到分割结果。</a:t>
            </a:r>
            <a:endParaRPr lang="en-US" dirty="0"/>
          </a:p>
        </p:txBody>
      </p:sp>
      <p:sp>
        <p:nvSpPr>
          <p:cNvPr id="4" name="Slide Number Placeholder 3"/>
          <p:cNvSpPr>
            <a:spLocks noGrp="1"/>
          </p:cNvSpPr>
          <p:nvPr>
            <p:ph type="sldNum" sz="quarter" idx="5"/>
          </p:nvPr>
        </p:nvSpPr>
        <p:spPr/>
        <p:txBody>
          <a:bodyPr/>
          <a:lstStyle/>
          <a:p>
            <a:fld id="{B42A5D20-F5D1-4104-9F96-388F86B08CE8}" type="slidenum">
              <a:rPr lang="zh-CN" altLang="en-US" smtClean="0"/>
              <a:t>8</a:t>
            </a:fld>
            <a:endParaRPr lang="zh-CN" altLang="en-US"/>
          </a:p>
        </p:txBody>
      </p:sp>
    </p:spTree>
    <p:extLst>
      <p:ext uri="{BB962C8B-B14F-4D97-AF65-F5344CB8AC3E}">
        <p14:creationId xmlns:p14="http://schemas.microsoft.com/office/powerpoint/2010/main" val="1357515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min cut</a:t>
            </a:r>
            <a:r>
              <a:rPr lang="zh-CN" altLang="en-US" sz="1200" b="0" i="0" kern="1200" dirty="0">
                <a:solidFill>
                  <a:schemeClr val="tx1"/>
                </a:solidFill>
                <a:effectLst/>
                <a:latin typeface="+mn-lt"/>
                <a:ea typeface="+mn-ea"/>
                <a:cs typeface="+mn-cs"/>
              </a:rPr>
              <a:t>问题，是求</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最小，实际转成</a:t>
            </a:r>
            <a:r>
              <a:rPr lang="en-US" altLang="zh-CN" sz="1200" b="0" i="0" kern="1200" dirty="0">
                <a:solidFill>
                  <a:schemeClr val="tx1"/>
                </a:solidFill>
                <a:effectLst/>
                <a:latin typeface="+mn-lt"/>
                <a:ea typeface="+mn-ea"/>
                <a:cs typeface="+mn-cs"/>
              </a:rPr>
              <a:t>max flow</a:t>
            </a:r>
            <a:r>
              <a:rPr lang="zh-CN" altLang="en-US" sz="1200" b="0" i="0" kern="1200" dirty="0">
                <a:solidFill>
                  <a:schemeClr val="tx1"/>
                </a:solidFill>
                <a:effectLst/>
                <a:latin typeface="+mn-lt"/>
                <a:ea typeface="+mn-ea"/>
                <a:cs typeface="+mn-cs"/>
              </a:rPr>
              <a:t>问题。</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：画图</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pixel</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pixel</a:t>
            </a:r>
            <a:r>
              <a:rPr lang="zh-CN" altLang="en-US" sz="1200" b="0" i="0" kern="1200" dirty="0">
                <a:solidFill>
                  <a:schemeClr val="tx1"/>
                </a:solidFill>
                <a:effectLst/>
                <a:latin typeface="+mn-lt"/>
                <a:ea typeface="+mn-ea"/>
                <a:cs typeface="+mn-cs"/>
              </a:rPr>
              <a:t>之间</a:t>
            </a:r>
            <a:r>
              <a:rPr lang="en-US" altLang="zh-CN" sz="1200" b="0" i="0" kern="1200" dirty="0">
                <a:solidFill>
                  <a:schemeClr val="tx1"/>
                </a:solidFill>
                <a:effectLst/>
                <a:latin typeface="+mn-lt"/>
                <a:ea typeface="+mn-ea"/>
                <a:cs typeface="+mn-cs"/>
              </a:rPr>
              <a:t>edge</a:t>
            </a:r>
            <a:r>
              <a:rPr lang="zh-CN" altLang="en-US" sz="1200" b="0" i="0" kern="1200" dirty="0">
                <a:solidFill>
                  <a:schemeClr val="tx1"/>
                </a:solidFill>
                <a:effectLst/>
                <a:latin typeface="+mn-lt"/>
                <a:ea typeface="+mn-ea"/>
                <a:cs typeface="+mn-cs"/>
              </a:rPr>
              <a:t>是无向的，</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pixel</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pixel</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是有向的两种不同的</a:t>
            </a:r>
            <a:r>
              <a:rPr lang="en-US" altLang="zh-CN" sz="1200" b="0" i="0" kern="1200" dirty="0">
                <a:solidFill>
                  <a:schemeClr val="tx1"/>
                </a:solidFill>
                <a:effectLst/>
                <a:latin typeface="+mn-lt"/>
                <a:ea typeface="+mn-ea"/>
                <a:cs typeface="+mn-cs"/>
              </a:rPr>
              <a:t>edge</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N-links</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T-links</a:t>
            </a:r>
            <a:r>
              <a:rPr lang="zh-CN" altLang="en-US" sz="1200" b="0" i="0" kern="1200" dirty="0">
                <a:solidFill>
                  <a:schemeClr val="tx1"/>
                </a:solidFill>
                <a:effectLst/>
                <a:latin typeface="+mn-lt"/>
                <a:ea typeface="+mn-ea"/>
                <a:cs typeface="+mn-cs"/>
              </a:rPr>
              <a:t>对应的是这两种不同的</a:t>
            </a:r>
            <a:r>
              <a:rPr lang="en-US" altLang="zh-CN" sz="1200" b="0" i="0" kern="1200" dirty="0">
                <a:solidFill>
                  <a:schemeClr val="tx1"/>
                </a:solidFill>
                <a:effectLst/>
                <a:latin typeface="+mn-lt"/>
                <a:ea typeface="+mn-ea"/>
                <a:cs typeface="+mn-cs"/>
              </a:rPr>
              <a:t>edge</a:t>
            </a:r>
            <a:r>
              <a:rPr lang="zh-CN" altLang="en-US" sz="1200" b="0" i="0" kern="1200" dirty="0">
                <a:solidFill>
                  <a:schemeClr val="tx1"/>
                </a:solidFill>
                <a:effectLst/>
                <a:latin typeface="+mn-lt"/>
                <a:ea typeface="+mn-ea"/>
                <a:cs typeface="+mn-cs"/>
              </a:rPr>
              <a:t>，先看</a:t>
            </a:r>
            <a:r>
              <a:rPr lang="en-US" altLang="zh-CN" sz="1200" b="0" i="0" kern="1200" dirty="0">
                <a:solidFill>
                  <a:schemeClr val="tx1"/>
                </a:solidFill>
                <a:effectLst/>
                <a:latin typeface="+mn-lt"/>
                <a:ea typeface="+mn-ea"/>
                <a:cs typeface="+mn-cs"/>
              </a:rPr>
              <a:t>N-link</a:t>
            </a:r>
            <a:r>
              <a:rPr lang="zh-CN" altLang="en-US" sz="1200" b="0" i="0" kern="1200" dirty="0">
                <a:solidFill>
                  <a:schemeClr val="tx1"/>
                </a:solidFill>
                <a:effectLst/>
                <a:latin typeface="+mn-lt"/>
                <a:ea typeface="+mn-ea"/>
                <a:cs typeface="+mn-cs"/>
              </a:rPr>
              <a:t>对应</a:t>
            </a:r>
            <a:r>
              <a:rPr lang="en-US" altLang="zh-CN" sz="1200" b="0" i="0" kern="1200" dirty="0">
                <a:solidFill>
                  <a:schemeClr val="tx1"/>
                </a:solidFill>
                <a:effectLst/>
                <a:latin typeface="+mn-lt"/>
                <a:ea typeface="+mn-ea"/>
                <a:cs typeface="+mn-cs"/>
              </a:rPr>
              <a:t>edge</a:t>
            </a:r>
            <a:r>
              <a:rPr lang="zh-CN" altLang="en-US" sz="1200" b="0" i="0" kern="1200" dirty="0">
                <a:solidFill>
                  <a:schemeClr val="tx1"/>
                </a:solidFill>
                <a:effectLst/>
                <a:latin typeface="+mn-lt"/>
                <a:ea typeface="+mn-ea"/>
                <a:cs typeface="+mn-cs"/>
              </a:rPr>
              <a:t>的权重如何定义的。</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Ii</a:t>
            </a:r>
            <a:r>
              <a:rPr lang="zh-CN" altLang="en-US" sz="1200" b="0" i="0" kern="1200" dirty="0">
                <a:solidFill>
                  <a:schemeClr val="tx1"/>
                </a:solidFill>
                <a:effectLst/>
                <a:latin typeface="+mn-lt"/>
                <a:ea typeface="+mn-ea"/>
                <a:cs typeface="+mn-cs"/>
              </a:rPr>
              <a:t>和</a:t>
            </a:r>
            <a:r>
              <a:rPr lang="en-US" altLang="zh-CN" sz="1200" b="0" i="0" kern="1200" dirty="0" err="1">
                <a:solidFill>
                  <a:schemeClr val="tx1"/>
                </a:solidFill>
                <a:effectLst/>
                <a:latin typeface="+mn-lt"/>
                <a:ea typeface="+mn-ea"/>
                <a:cs typeface="+mn-cs"/>
              </a:rPr>
              <a:t>Ij</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pixel</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intensity</a:t>
            </a:r>
            <a:r>
              <a:rPr lang="zh-CN" altLang="en-US" sz="1200" b="0" i="0" kern="1200" dirty="0">
                <a:solidFill>
                  <a:schemeClr val="tx1"/>
                </a:solidFill>
                <a:effectLst/>
                <a:latin typeface="+mn-lt"/>
                <a:ea typeface="+mn-ea"/>
                <a:cs typeface="+mn-cs"/>
              </a:rPr>
              <a:t>，当</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a:t>
            </a:r>
            <a:r>
              <a:rPr lang="en-US" altLang="zh-CN" sz="1200" b="0" i="0" kern="1200" dirty="0" err="1">
                <a:solidFill>
                  <a:schemeClr val="tx1"/>
                </a:solidFill>
                <a:effectLst/>
                <a:latin typeface="+mn-lt"/>
                <a:ea typeface="+mn-ea"/>
                <a:cs typeface="+mn-cs"/>
              </a:rPr>
              <a:t>Ii</a:t>
            </a:r>
            <a:r>
              <a:rPr lang="zh-CN" altLang="en-US" sz="1200" b="0" i="0" kern="1200" dirty="0">
                <a:solidFill>
                  <a:schemeClr val="tx1"/>
                </a:solidFill>
                <a:effectLst/>
                <a:latin typeface="+mn-lt"/>
                <a:ea typeface="+mn-ea"/>
                <a:cs typeface="+mn-cs"/>
              </a:rPr>
              <a:t>约等于</a:t>
            </a:r>
            <a:r>
              <a:rPr lang="en-US" altLang="zh-CN" sz="1200" b="0" i="0" kern="1200" dirty="0" err="1">
                <a:solidFill>
                  <a:schemeClr val="tx1"/>
                </a:solidFill>
                <a:effectLst/>
                <a:latin typeface="+mn-lt"/>
                <a:ea typeface="+mn-ea"/>
                <a:cs typeface="+mn-cs"/>
              </a:rPr>
              <a:t>Ij</a:t>
            </a:r>
            <a:r>
              <a:rPr lang="zh-CN" altLang="en-US" sz="1200" b="0" i="0" kern="1200" dirty="0">
                <a:solidFill>
                  <a:schemeClr val="tx1"/>
                </a:solidFill>
                <a:effectLst/>
                <a:latin typeface="+mn-lt"/>
                <a:ea typeface="+mn-ea"/>
                <a:cs typeface="+mn-cs"/>
              </a:rPr>
              <a:t>，说明他们很相似，那么</a:t>
            </a:r>
            <a:r>
              <a:rPr lang="en-US" altLang="zh-CN" sz="1200" b="0" i="0" kern="1200" dirty="0" err="1">
                <a:solidFill>
                  <a:schemeClr val="tx1"/>
                </a:solidFill>
                <a:effectLst/>
                <a:latin typeface="+mn-lt"/>
                <a:ea typeface="+mn-ea"/>
                <a:cs typeface="+mn-cs"/>
              </a:rPr>
              <a:t>wij</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，他们间的</a:t>
            </a:r>
            <a:r>
              <a:rPr lang="en-US" altLang="zh-CN" sz="1200" b="0" i="0" kern="1200" dirty="0">
                <a:solidFill>
                  <a:schemeClr val="tx1"/>
                </a:solidFill>
                <a:effectLst/>
                <a:latin typeface="+mn-lt"/>
                <a:ea typeface="+mn-ea"/>
                <a:cs typeface="+mn-cs"/>
              </a:rPr>
              <a:t>edge</a:t>
            </a:r>
            <a:r>
              <a:rPr lang="zh-CN" altLang="en-US" sz="1200" b="0" i="0" kern="1200" dirty="0">
                <a:solidFill>
                  <a:schemeClr val="tx1"/>
                </a:solidFill>
                <a:effectLst/>
                <a:latin typeface="+mn-lt"/>
                <a:ea typeface="+mn-ea"/>
                <a:cs typeface="+mn-cs"/>
              </a:rPr>
              <a:t>的权重很大。当</a:t>
            </a:r>
            <a:r>
              <a:rPr lang="en-US" altLang="zh-CN" sz="1200" b="0" i="0" kern="1200" dirty="0" err="1">
                <a:solidFill>
                  <a:schemeClr val="tx1"/>
                </a:solidFill>
                <a:effectLst/>
                <a:latin typeface="+mn-lt"/>
                <a:ea typeface="+mn-ea"/>
                <a:cs typeface="+mn-cs"/>
              </a:rPr>
              <a:t>Ii</a:t>
            </a:r>
            <a:r>
              <a:rPr lang="zh-CN" altLang="en-US" sz="1200" b="0" i="0" kern="1200" dirty="0">
                <a:solidFill>
                  <a:schemeClr val="tx1"/>
                </a:solidFill>
                <a:effectLst/>
                <a:latin typeface="+mn-lt"/>
                <a:ea typeface="+mn-ea"/>
                <a:cs typeface="+mn-cs"/>
              </a:rPr>
              <a:t>和</a:t>
            </a:r>
            <a:r>
              <a:rPr lang="en-US" altLang="zh-CN" sz="1200" b="0" i="0" kern="1200" dirty="0" err="1">
                <a:solidFill>
                  <a:schemeClr val="tx1"/>
                </a:solidFill>
                <a:effectLst/>
                <a:latin typeface="+mn-lt"/>
                <a:ea typeface="+mn-ea"/>
                <a:cs typeface="+mn-cs"/>
              </a:rPr>
              <a:t>Ij</a:t>
            </a:r>
            <a:r>
              <a:rPr lang="zh-CN" altLang="en-US" sz="1200" b="0" i="0" kern="1200" dirty="0">
                <a:solidFill>
                  <a:schemeClr val="tx1"/>
                </a:solidFill>
                <a:effectLst/>
                <a:latin typeface="+mn-lt"/>
                <a:ea typeface="+mn-ea"/>
                <a:cs typeface="+mn-cs"/>
              </a:rPr>
              <a:t>相差很远，</a:t>
            </a:r>
            <a:r>
              <a:rPr lang="en-US" altLang="zh-CN" sz="1200" b="0" i="0" kern="1200" dirty="0" err="1">
                <a:solidFill>
                  <a:schemeClr val="tx1"/>
                </a:solidFill>
                <a:effectLst/>
                <a:latin typeface="+mn-lt"/>
                <a:ea typeface="+mn-ea"/>
                <a:cs typeface="+mn-cs"/>
              </a:rPr>
              <a:t>wij</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，这里本质上对应于我们找</a:t>
            </a:r>
            <a:r>
              <a:rPr lang="en-US" altLang="zh-CN" sz="1200" b="0" i="0" kern="1200" dirty="0">
                <a:solidFill>
                  <a:schemeClr val="tx1"/>
                </a:solidFill>
                <a:effectLst/>
                <a:latin typeface="+mn-lt"/>
                <a:ea typeface="+mn-ea"/>
                <a:cs typeface="+mn-cs"/>
              </a:rPr>
              <a:t>edge</a:t>
            </a:r>
            <a:r>
              <a:rPr lang="zh-CN" altLang="en-US" sz="1200" b="0" i="0" kern="1200" dirty="0">
                <a:solidFill>
                  <a:schemeClr val="tx1"/>
                </a:solidFill>
                <a:effectLst/>
                <a:latin typeface="+mn-lt"/>
                <a:ea typeface="+mn-ea"/>
                <a:cs typeface="+mn-cs"/>
              </a:rPr>
              <a:t>的在哪里，也就是</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个相邻</a:t>
            </a:r>
            <a:r>
              <a:rPr lang="en-US" altLang="zh-CN" sz="1200" b="0" i="0" kern="1200" dirty="0">
                <a:solidFill>
                  <a:schemeClr val="tx1"/>
                </a:solidFill>
                <a:effectLst/>
                <a:latin typeface="+mn-lt"/>
                <a:ea typeface="+mn-ea"/>
                <a:cs typeface="+mn-cs"/>
              </a:rPr>
              <a:t>pixel</a:t>
            </a:r>
            <a:r>
              <a:rPr lang="zh-CN" altLang="en-US" sz="1200" b="0" i="0" kern="1200" dirty="0">
                <a:solidFill>
                  <a:schemeClr val="tx1"/>
                </a:solidFill>
                <a:effectLst/>
                <a:latin typeface="+mn-lt"/>
                <a:ea typeface="+mn-ea"/>
                <a:cs typeface="+mn-cs"/>
              </a:rPr>
              <a:t>约不相似，它越可能是图像的</a:t>
            </a:r>
            <a:r>
              <a:rPr lang="en-US" altLang="zh-CN" sz="1200" b="0" i="0" kern="1200" dirty="0">
                <a:solidFill>
                  <a:schemeClr val="tx1"/>
                </a:solidFill>
                <a:effectLst/>
                <a:latin typeface="+mn-lt"/>
                <a:ea typeface="+mn-ea"/>
                <a:cs typeface="+mn-cs"/>
              </a:rPr>
              <a:t>edge</a:t>
            </a:r>
            <a:r>
              <a:rPr lang="zh-CN" altLang="en-US" sz="1200" b="0" i="0" kern="1200" dirty="0">
                <a:solidFill>
                  <a:schemeClr val="tx1"/>
                </a:solidFill>
                <a:effectLst/>
                <a:latin typeface="+mn-lt"/>
                <a:ea typeface="+mn-ea"/>
                <a:cs typeface="+mn-cs"/>
              </a:rPr>
              <a:t>，也就是前景和背景间的边界，这个是</a:t>
            </a:r>
            <a:r>
              <a:rPr lang="en-US" altLang="zh-CN" sz="1200" b="0" i="0" kern="1200" dirty="0">
                <a:solidFill>
                  <a:schemeClr val="tx1"/>
                </a:solidFill>
                <a:effectLst/>
                <a:latin typeface="+mn-lt"/>
                <a:ea typeface="+mn-ea"/>
                <a:cs typeface="+mn-cs"/>
              </a:rPr>
              <a:t>N-links</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T-links</a:t>
            </a:r>
            <a:r>
              <a:rPr lang="zh-CN" altLang="en-US" sz="1200" b="0" i="0" kern="1200" dirty="0">
                <a:solidFill>
                  <a:schemeClr val="tx1"/>
                </a:solidFill>
                <a:effectLst/>
                <a:latin typeface="+mn-lt"/>
                <a:ea typeface="+mn-ea"/>
                <a:cs typeface="+mn-cs"/>
              </a:rPr>
              <a:t>，的权重就需要先验知识，你要选择初始前景和背景，选了一些前景背景点，你会得到他们的统计信息，最简单的方式你统计均值和方差，假设</a:t>
            </a:r>
            <a:r>
              <a:rPr lang="en-US" altLang="zh-CN" sz="1200" b="0" i="0" kern="1200" dirty="0">
                <a:solidFill>
                  <a:schemeClr val="tx1"/>
                </a:solidFill>
                <a:effectLst/>
                <a:latin typeface="+mn-lt"/>
                <a:ea typeface="+mn-ea"/>
                <a:cs typeface="+mn-cs"/>
              </a:rPr>
              <a:t>pixel</a:t>
            </a:r>
            <a:r>
              <a:rPr lang="zh-CN" altLang="en-US" sz="1200" b="0" i="0" kern="1200" dirty="0">
                <a:solidFill>
                  <a:schemeClr val="tx1"/>
                </a:solidFill>
                <a:effectLst/>
                <a:latin typeface="+mn-lt"/>
                <a:ea typeface="+mn-ea"/>
                <a:cs typeface="+mn-cs"/>
              </a:rPr>
              <a:t>服从整体分布，那么就会得到它们的概率分布函数</a:t>
            </a:r>
            <a:r>
              <a:rPr lang="en-US"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Ff</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：如果</a:t>
            </a:r>
            <a:r>
              <a:rPr lang="en-US" altLang="zh-CN" sz="1200" b="0" i="0" kern="1200" dirty="0" err="1">
                <a:solidFill>
                  <a:schemeClr val="tx1"/>
                </a:solidFill>
                <a:effectLst/>
                <a:latin typeface="+mn-lt"/>
                <a:ea typeface="+mn-ea"/>
                <a:cs typeface="+mn-cs"/>
              </a:rPr>
              <a:t>Ii</a:t>
            </a:r>
            <a:r>
              <a:rPr lang="zh-CN" altLang="en-US" sz="1200" b="0" i="0" kern="1200" dirty="0">
                <a:solidFill>
                  <a:schemeClr val="tx1"/>
                </a:solidFill>
                <a:effectLst/>
                <a:latin typeface="+mn-lt"/>
                <a:ea typeface="+mn-ea"/>
                <a:cs typeface="+mn-cs"/>
              </a:rPr>
              <a:t>属于前景，那么它当前的像素值在</a:t>
            </a:r>
            <a:r>
              <a:rPr lang="en-US" altLang="zh-CN" sz="1200" b="0" i="0" kern="1200" dirty="0">
                <a:solidFill>
                  <a:schemeClr val="tx1"/>
                </a:solidFill>
                <a:effectLst/>
                <a:latin typeface="+mn-lt"/>
                <a:ea typeface="+mn-ea"/>
                <a:cs typeface="+mn-cs"/>
              </a:rPr>
              <a:t>Ff</a:t>
            </a:r>
            <a:r>
              <a:rPr lang="zh-CN" altLang="en-US" sz="1200" b="0" i="0" kern="1200" dirty="0">
                <a:solidFill>
                  <a:schemeClr val="tx1"/>
                </a:solidFill>
                <a:effectLst/>
                <a:latin typeface="+mn-lt"/>
                <a:ea typeface="+mn-ea"/>
                <a:cs typeface="+mn-cs"/>
              </a:rPr>
              <a:t>中出现的概率就高，相应的权重更大，</a:t>
            </a:r>
            <a:r>
              <a:rPr lang="en-US" altLang="zh-CN" sz="1200" b="0" i="0" kern="1200" dirty="0" err="1">
                <a:solidFill>
                  <a:schemeClr val="tx1"/>
                </a:solidFill>
                <a:effectLst/>
                <a:latin typeface="+mn-lt"/>
                <a:ea typeface="+mn-ea"/>
                <a:cs typeface="+mn-cs"/>
              </a:rPr>
              <a:t>wiF</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，当然</a:t>
            </a:r>
            <a:r>
              <a:rPr lang="en-US" altLang="zh-CN" sz="1200" b="0" i="0" kern="1200" dirty="0" err="1">
                <a:solidFill>
                  <a:schemeClr val="tx1"/>
                </a:solidFill>
                <a:effectLst/>
                <a:latin typeface="+mn-lt"/>
                <a:ea typeface="+mn-ea"/>
                <a:cs typeface="+mn-cs"/>
              </a:rPr>
              <a:t>Wib</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，因为它不太可能出现在背景中。反之亦然，</a:t>
            </a:r>
            <a:r>
              <a:rPr lang="en-US" altLang="zh-CN" sz="1200" b="0" i="0" kern="1200" dirty="0" err="1">
                <a:solidFill>
                  <a:schemeClr val="tx1"/>
                </a:solidFill>
                <a:effectLst/>
                <a:latin typeface="+mn-lt"/>
                <a:ea typeface="+mn-ea"/>
                <a:cs typeface="+mn-cs"/>
              </a:rPr>
              <a:t>Ii</a:t>
            </a:r>
            <a:r>
              <a:rPr lang="zh-CN" altLang="en-US" sz="1200" b="0" i="0" kern="1200" dirty="0">
                <a:solidFill>
                  <a:schemeClr val="tx1"/>
                </a:solidFill>
                <a:effectLst/>
                <a:latin typeface="+mn-lt"/>
                <a:ea typeface="+mn-ea"/>
                <a:cs typeface="+mn-cs"/>
              </a:rPr>
              <a:t>在背景中，</a:t>
            </a:r>
            <a:r>
              <a:rPr lang="en-US" altLang="zh-CN" sz="1200" b="0" i="0" kern="1200" dirty="0" err="1">
                <a:solidFill>
                  <a:schemeClr val="tx1"/>
                </a:solidFill>
                <a:effectLst/>
                <a:latin typeface="+mn-lt"/>
                <a:ea typeface="+mn-ea"/>
                <a:cs typeface="+mn-cs"/>
              </a:rPr>
              <a:t>Wif</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Wib</a:t>
            </a:r>
            <a:r>
              <a:rPr lang="en-US" altLang="zh-CN" sz="1200" b="0" i="0" kern="1200" dirty="0">
                <a:solidFill>
                  <a:schemeClr val="tx1"/>
                </a:solidFill>
                <a:effectLst/>
                <a:latin typeface="+mn-lt"/>
                <a:ea typeface="+mn-ea"/>
                <a:cs typeface="+mn-cs"/>
              </a:rPr>
              <a:t>=1.</a:t>
            </a:r>
          </a:p>
          <a:p>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：这里想表达什么呢，就是看当前</a:t>
            </a:r>
            <a:r>
              <a:rPr lang="en-US" altLang="zh-CN" sz="1200" b="0" i="0" kern="1200" dirty="0">
                <a:solidFill>
                  <a:schemeClr val="tx1"/>
                </a:solidFill>
                <a:effectLst/>
                <a:latin typeface="+mn-lt"/>
                <a:ea typeface="+mn-ea"/>
                <a:cs typeface="+mn-cs"/>
              </a:rPr>
              <a:t>pixel</a:t>
            </a:r>
            <a:r>
              <a:rPr lang="zh-CN" altLang="en-US" sz="1200" b="0" i="0" kern="1200" dirty="0">
                <a:solidFill>
                  <a:schemeClr val="tx1"/>
                </a:solidFill>
                <a:effectLst/>
                <a:latin typeface="+mn-lt"/>
                <a:ea typeface="+mn-ea"/>
                <a:cs typeface="+mn-cs"/>
              </a:rPr>
              <a:t>和我知道的那个</a:t>
            </a:r>
            <a:r>
              <a:rPr lang="en-US" altLang="zh-CN" sz="1200" b="0" i="0" kern="1200" dirty="0">
                <a:solidFill>
                  <a:schemeClr val="tx1"/>
                </a:solidFill>
                <a:effectLst/>
                <a:latin typeface="+mn-lt"/>
                <a:ea typeface="+mn-ea"/>
                <a:cs typeface="+mn-cs"/>
              </a:rPr>
              <a:t>region</a:t>
            </a:r>
            <a:r>
              <a:rPr lang="zh-CN" altLang="en-US" sz="1200" b="0" i="0" kern="1200" dirty="0">
                <a:solidFill>
                  <a:schemeClr val="tx1"/>
                </a:solidFill>
                <a:effectLst/>
                <a:latin typeface="+mn-lt"/>
                <a:ea typeface="+mn-ea"/>
                <a:cs typeface="+mn-cs"/>
              </a:rPr>
              <a:t>，前景或背景像不像。所以他是一个类似于</a:t>
            </a:r>
            <a:r>
              <a:rPr lang="en-US" altLang="zh-CN" sz="1200" b="0" i="0" kern="1200" dirty="0">
                <a:solidFill>
                  <a:schemeClr val="tx1"/>
                </a:solidFill>
                <a:effectLst/>
                <a:latin typeface="+mn-lt"/>
                <a:ea typeface="+mn-ea"/>
                <a:cs typeface="+mn-cs"/>
              </a:rPr>
              <a:t>regional</a:t>
            </a:r>
            <a:r>
              <a:rPr lang="zh-CN" altLang="en-US" sz="1200" b="0" i="0" kern="1200" dirty="0">
                <a:solidFill>
                  <a:schemeClr val="tx1"/>
                </a:solidFill>
                <a:effectLst/>
                <a:latin typeface="+mn-lt"/>
                <a:ea typeface="+mn-ea"/>
                <a:cs typeface="+mn-cs"/>
              </a:rPr>
              <a:t>的一个处理方式。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graph cut</a:t>
            </a:r>
            <a:r>
              <a:rPr lang="zh-CN" altLang="en-US" sz="1200" b="0" i="0" kern="1200" dirty="0">
                <a:solidFill>
                  <a:schemeClr val="tx1"/>
                </a:solidFill>
                <a:effectLst/>
                <a:latin typeface="+mn-lt"/>
                <a:ea typeface="+mn-ea"/>
                <a:cs typeface="+mn-cs"/>
              </a:rPr>
              <a:t>所做的本质上是最下面这个公式里支出的，把基于</a:t>
            </a:r>
            <a:r>
              <a:rPr lang="en-US" altLang="zh-CN" sz="1200" b="0" i="0" kern="1200" dirty="0">
                <a:solidFill>
                  <a:schemeClr val="tx1"/>
                </a:solidFill>
                <a:effectLst/>
                <a:latin typeface="+mn-lt"/>
                <a:ea typeface="+mn-ea"/>
                <a:cs typeface="+mn-cs"/>
              </a:rPr>
              <a:t>regional</a:t>
            </a:r>
            <a:r>
              <a:rPr lang="zh-CN" altLang="en-US" sz="1200" b="0" i="0" kern="1200" dirty="0">
                <a:solidFill>
                  <a:schemeClr val="tx1"/>
                </a:solidFill>
                <a:effectLst/>
                <a:latin typeface="+mn-lt"/>
                <a:ea typeface="+mn-ea"/>
                <a:cs typeface="+mn-cs"/>
              </a:rPr>
              <a:t>找到的权重信息和基于</a:t>
            </a:r>
            <a:r>
              <a:rPr lang="en-US" altLang="zh-CN" sz="1200" b="0" i="0" kern="1200" dirty="0">
                <a:solidFill>
                  <a:schemeClr val="tx1"/>
                </a:solidFill>
                <a:effectLst/>
                <a:latin typeface="+mn-lt"/>
                <a:ea typeface="+mn-ea"/>
                <a:cs typeface="+mn-cs"/>
              </a:rPr>
              <a:t>edge</a:t>
            </a:r>
            <a:r>
              <a:rPr lang="zh-CN" altLang="en-US" sz="1200" b="0" i="0" kern="1200" dirty="0">
                <a:solidFill>
                  <a:schemeClr val="tx1"/>
                </a:solidFill>
                <a:effectLst/>
                <a:latin typeface="+mn-lt"/>
                <a:ea typeface="+mn-ea"/>
                <a:cs typeface="+mn-cs"/>
              </a:rPr>
              <a:t>找到的权重信息做了一个融合，去求最小割的问题，融合了</a:t>
            </a:r>
            <a:r>
              <a:rPr lang="en-US" altLang="zh-CN" sz="1200" b="0" i="0" kern="1200" dirty="0">
                <a:solidFill>
                  <a:schemeClr val="tx1"/>
                </a:solidFill>
                <a:effectLst/>
                <a:latin typeface="+mn-lt"/>
                <a:ea typeface="+mn-ea"/>
                <a:cs typeface="+mn-cs"/>
              </a:rPr>
              <a:t>edge</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regional</a:t>
            </a:r>
            <a:r>
              <a:rPr lang="zh-CN" altLang="en-US" sz="1200" b="0" i="0" kern="1200" dirty="0">
                <a:solidFill>
                  <a:schemeClr val="tx1"/>
                </a:solidFill>
                <a:effectLst/>
                <a:latin typeface="+mn-lt"/>
                <a:ea typeface="+mn-ea"/>
                <a:cs typeface="+mn-cs"/>
              </a:rPr>
              <a:t>的信息，这是为什么它比较好用的问题。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G=&lt;V</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E&gt;</a:t>
            </a:r>
            <a:r>
              <a:rPr lang="zh-CN" altLang="en-US" sz="1200" b="0" i="0" kern="1200" dirty="0">
                <a:solidFill>
                  <a:schemeClr val="tx1"/>
                </a:solidFill>
                <a:effectLst/>
                <a:latin typeface="+mn-lt"/>
                <a:ea typeface="+mn-ea"/>
                <a:cs typeface="+mn-cs"/>
              </a:rPr>
              <a:t>表示要分割的图像，</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分别是顶点（</a:t>
            </a:r>
            <a:r>
              <a:rPr lang="en-US" altLang="zh-CN" sz="1200" b="0" i="0" kern="1200" dirty="0">
                <a:solidFill>
                  <a:schemeClr val="tx1"/>
                </a:solidFill>
                <a:effectLst/>
                <a:latin typeface="+mn-lt"/>
                <a:ea typeface="+mn-ea"/>
                <a:cs typeface="+mn-cs"/>
              </a:rPr>
              <a:t>vertex</a:t>
            </a:r>
            <a:r>
              <a:rPr lang="zh-CN" altLang="en-US" sz="1200" b="0" i="0" kern="1200" dirty="0">
                <a:solidFill>
                  <a:schemeClr val="tx1"/>
                </a:solidFill>
                <a:effectLst/>
                <a:latin typeface="+mn-lt"/>
                <a:ea typeface="+mn-ea"/>
                <a:cs typeface="+mn-cs"/>
              </a:rPr>
              <a:t>）和边（</a:t>
            </a:r>
            <a:r>
              <a:rPr lang="en-US" altLang="zh-CN" sz="1200" b="0" i="0" kern="1200" dirty="0">
                <a:solidFill>
                  <a:schemeClr val="tx1"/>
                </a:solidFill>
                <a:effectLst/>
                <a:latin typeface="+mn-lt"/>
                <a:ea typeface="+mn-ea"/>
                <a:cs typeface="+mn-cs"/>
              </a:rPr>
              <a:t>edge</a:t>
            </a:r>
            <a:r>
              <a:rPr lang="zh-CN" altLang="en-US" sz="1200" b="0" i="0" kern="1200" dirty="0">
                <a:solidFill>
                  <a:schemeClr val="tx1"/>
                </a:solidFill>
                <a:effectLst/>
                <a:latin typeface="+mn-lt"/>
                <a:ea typeface="+mn-ea"/>
                <a:cs typeface="+mn-cs"/>
              </a:rPr>
              <a:t>）的集合。此处的</a:t>
            </a:r>
            <a:r>
              <a:rPr lang="en-US" altLang="zh-CN" sz="1200" b="0" i="0" kern="1200" dirty="0">
                <a:solidFill>
                  <a:schemeClr val="tx1"/>
                </a:solidFill>
                <a:effectLst/>
                <a:latin typeface="+mn-lt"/>
                <a:ea typeface="+mn-ea"/>
                <a:cs typeface="+mn-cs"/>
              </a:rPr>
              <a:t>Graph</a:t>
            </a:r>
            <a:r>
              <a:rPr lang="zh-CN" altLang="en-US" sz="1200" b="0" i="0" kern="1200" dirty="0">
                <a:solidFill>
                  <a:schemeClr val="tx1"/>
                </a:solidFill>
                <a:effectLst/>
                <a:latin typeface="+mn-lt"/>
                <a:ea typeface="+mn-ea"/>
                <a:cs typeface="+mn-cs"/>
              </a:rPr>
              <a:t>和普通的</a:t>
            </a:r>
            <a:r>
              <a:rPr lang="en-US" altLang="zh-CN" sz="1200" b="0" i="0" kern="1200" dirty="0">
                <a:solidFill>
                  <a:schemeClr val="tx1"/>
                </a:solidFill>
                <a:effectLst/>
                <a:latin typeface="+mn-lt"/>
                <a:ea typeface="+mn-ea"/>
                <a:cs typeface="+mn-cs"/>
              </a:rPr>
              <a:t>Graph</a:t>
            </a:r>
            <a:r>
              <a:rPr lang="zh-CN" altLang="en-US" sz="1200" b="0" i="0" kern="1200" dirty="0">
                <a:solidFill>
                  <a:schemeClr val="tx1"/>
                </a:solidFill>
                <a:effectLst/>
                <a:latin typeface="+mn-lt"/>
                <a:ea typeface="+mn-ea"/>
                <a:cs typeface="+mn-cs"/>
              </a:rPr>
              <a:t>稍有不同。普通的图由顶点和边构成，如果边的有方向的，这样的图被则称为有向图，否则为无向图，且边是有权值的，不同的边可以有不同的权值，分别代表不同的物理意义。而</a:t>
            </a:r>
            <a:r>
              <a:rPr lang="en-US" altLang="zh-CN" sz="1200" b="0" i="0" kern="1200" dirty="0">
                <a:solidFill>
                  <a:schemeClr val="tx1"/>
                </a:solidFill>
                <a:effectLst/>
                <a:latin typeface="+mn-lt"/>
                <a:ea typeface="+mn-ea"/>
                <a:cs typeface="+mn-cs"/>
              </a:rPr>
              <a:t>Graph Cuts</a:t>
            </a:r>
            <a:r>
              <a:rPr lang="zh-CN" altLang="en-US" sz="1200" b="0" i="0" kern="1200" dirty="0">
                <a:solidFill>
                  <a:schemeClr val="tx1"/>
                </a:solidFill>
                <a:effectLst/>
                <a:latin typeface="+mn-lt"/>
                <a:ea typeface="+mn-ea"/>
                <a:cs typeface="+mn-cs"/>
              </a:rPr>
              <a:t>图是在普通图的基础上多了</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个顶点，这</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个顶点分别用符号”</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表示，统称为终端顶点。其它所有的顶点都必须和这</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个顶点相连形成边集合中的一部分。所以</a:t>
            </a:r>
            <a:r>
              <a:rPr lang="en-US" altLang="zh-CN" sz="1200" b="0" i="0" kern="1200" dirty="0">
                <a:solidFill>
                  <a:schemeClr val="tx1"/>
                </a:solidFill>
                <a:effectLst/>
                <a:latin typeface="+mn-lt"/>
                <a:ea typeface="+mn-ea"/>
                <a:cs typeface="+mn-cs"/>
              </a:rPr>
              <a:t>Graph Cuts</a:t>
            </a:r>
            <a:r>
              <a:rPr lang="zh-CN" altLang="en-US" sz="1200" b="0" i="0" kern="1200" dirty="0">
                <a:solidFill>
                  <a:schemeClr val="tx1"/>
                </a:solidFill>
                <a:effectLst/>
                <a:latin typeface="+mn-lt"/>
                <a:ea typeface="+mn-ea"/>
                <a:cs typeface="+mn-cs"/>
              </a:rPr>
              <a:t>中有两种顶点，也有两种边</a:t>
            </a:r>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第一种顶点和边是：</a:t>
            </a:r>
            <a:r>
              <a:rPr lang="zh-CN" altLang="en-US" sz="1200" b="0" i="0" kern="1200" dirty="0">
                <a:solidFill>
                  <a:schemeClr val="tx1"/>
                </a:solidFill>
                <a:effectLst/>
                <a:latin typeface="+mn-lt"/>
                <a:ea typeface="+mn-ea"/>
                <a:cs typeface="+mn-cs"/>
              </a:rPr>
              <a:t>第一种普通顶点对应于图像中的每个像素。每两个邻域顶点（对应于图像中每两个邻域像素）的连接就是一条边。这种边也叫</a:t>
            </a:r>
            <a:r>
              <a:rPr lang="en-US" altLang="zh-CN" sz="1200" b="0" i="0" kern="1200" dirty="0">
                <a:solidFill>
                  <a:schemeClr val="tx1"/>
                </a:solidFill>
                <a:effectLst/>
                <a:latin typeface="+mn-lt"/>
                <a:ea typeface="+mn-ea"/>
                <a:cs typeface="+mn-cs"/>
              </a:rPr>
              <a:t>n-links</a:t>
            </a:r>
            <a:r>
              <a:rPr lang="zh-CN" altLang="en-US" sz="1200" b="0" i="0" kern="1200" dirty="0">
                <a:solidFill>
                  <a:schemeClr val="tx1"/>
                </a:solidFill>
                <a:effectLst/>
                <a:latin typeface="+mn-lt"/>
                <a:ea typeface="+mn-ea"/>
                <a:cs typeface="+mn-cs"/>
              </a:rPr>
              <a:t>。</a:t>
            </a:r>
          </a:p>
          <a:p>
            <a:r>
              <a:rPr lang="zh-CN" altLang="en-US" sz="1200" b="1" i="0" kern="1200" dirty="0">
                <a:solidFill>
                  <a:schemeClr val="tx1"/>
                </a:solidFill>
                <a:effectLst/>
                <a:latin typeface="+mn-lt"/>
                <a:ea typeface="+mn-ea"/>
                <a:cs typeface="+mn-cs"/>
              </a:rPr>
              <a:t>第二种顶点和边是：</a:t>
            </a:r>
            <a:r>
              <a:rPr lang="zh-CN" altLang="en-US" sz="1200" b="0" i="0" kern="1200" dirty="0">
                <a:solidFill>
                  <a:schemeClr val="tx1"/>
                </a:solidFill>
                <a:effectLst/>
                <a:latin typeface="+mn-lt"/>
                <a:ea typeface="+mn-ea"/>
                <a:cs typeface="+mn-cs"/>
              </a:rPr>
              <a:t>除图像像素外，还有另外两个终端顶点，叫</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source</a:t>
            </a:r>
            <a:r>
              <a:rPr lang="zh-CN" altLang="en-US" sz="1200" b="0" i="0" kern="1200" dirty="0">
                <a:solidFill>
                  <a:schemeClr val="tx1"/>
                </a:solidFill>
                <a:effectLst/>
                <a:latin typeface="+mn-lt"/>
                <a:ea typeface="+mn-ea"/>
                <a:cs typeface="+mn-cs"/>
              </a:rPr>
              <a:t>：源点，取源头之意）和</a:t>
            </a:r>
            <a:r>
              <a:rPr lang="en-US" altLang="zh-CN" sz="1200" b="0" i="0" kern="12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sink</a:t>
            </a:r>
            <a:r>
              <a:rPr lang="zh-CN" altLang="en-US" sz="1200" b="0" i="0" kern="1200" dirty="0">
                <a:solidFill>
                  <a:schemeClr val="tx1"/>
                </a:solidFill>
                <a:effectLst/>
                <a:latin typeface="+mn-lt"/>
                <a:ea typeface="+mn-ea"/>
                <a:cs typeface="+mn-cs"/>
              </a:rPr>
              <a:t>：汇点，取汇聚之意）。每个普通顶点和这</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个终端顶点之间都有连接，组成第二种边。这种边也叫</a:t>
            </a:r>
            <a:r>
              <a:rPr lang="en-US" altLang="zh-CN" sz="1200" b="0" i="0" kern="1200" dirty="0">
                <a:solidFill>
                  <a:schemeClr val="tx1"/>
                </a:solidFill>
                <a:effectLst/>
                <a:latin typeface="+mn-lt"/>
                <a:ea typeface="+mn-ea"/>
                <a:cs typeface="+mn-cs"/>
              </a:rPr>
              <a:t>t-links</a:t>
            </a:r>
            <a:r>
              <a:rPr lang="zh-CN" altLang="en-US" sz="1200" b="0" i="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B42A5D20-F5D1-4104-9F96-388F86B08CE8}" type="slidenum">
              <a:rPr lang="zh-CN" altLang="en-US" smtClean="0"/>
              <a:t>9</a:t>
            </a:fld>
            <a:endParaRPr lang="zh-CN" altLang="en-US"/>
          </a:p>
        </p:txBody>
      </p:sp>
    </p:spTree>
    <p:extLst>
      <p:ext uri="{BB962C8B-B14F-4D97-AF65-F5344CB8AC3E}">
        <p14:creationId xmlns:p14="http://schemas.microsoft.com/office/powerpoint/2010/main" val="3382632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2B6C02AA-D405-4C2F-A046-BD4E5EBD09B2}" type="datetime1">
              <a:rPr lang="zh-CN" altLang="en-US" smtClean="0"/>
              <a:t>2021/4/24</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3821909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80BD629-A7E4-4AC2-AA62-C5C314728D04}" type="datetime1">
              <a:rPr lang="zh-CN" altLang="en-US" smtClean="0"/>
              <a:t>2021/4/24</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2299702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23E61630-40BE-494F-B8EF-C6296BCA99EB}" type="datetime1">
              <a:rPr lang="zh-CN" altLang="en-US" smtClean="0"/>
              <a:t>2021/4/24</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117402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C7DB6876-91E4-4BEC-B69E-BA5289ECABFE}" type="datetime1">
              <a:rPr lang="zh-CN" altLang="en-US" smtClean="0"/>
              <a:t>2021/4/24</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2576762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D451EF3-AA17-42BF-904A-2DFBBF35E15C}" type="datetime1">
              <a:rPr lang="zh-CN" altLang="en-US" smtClean="0"/>
              <a:t>2021/4/24</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1592560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93A4EAE-CBEF-40EF-B758-744157A786DF}" type="datetime1">
              <a:rPr lang="zh-CN" altLang="en-US" smtClean="0"/>
              <a:t>2021/4/24</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3905480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57F04D2-E1D6-42E3-8088-F1581590A65F}" type="datetime1">
              <a:rPr lang="zh-CN" altLang="en-US" smtClean="0"/>
              <a:t>2021/4/24</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666041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1FED135-1843-4D9D-A7F5-EB0B313A31AD}" type="datetime1">
              <a:rPr lang="zh-CN" altLang="en-US" smtClean="0"/>
              <a:t>2021/4/24</a:t>
            </a:fld>
            <a:endParaRPr lang="zh-CN" altLang="en-US" dirty="0"/>
          </a:p>
        </p:txBody>
      </p:sp>
      <p:sp>
        <p:nvSpPr>
          <p:cNvPr id="8" name="页脚占位符 7"/>
          <p:cNvSpPr>
            <a:spLocks noGrp="1"/>
          </p:cNvSpPr>
          <p:nvPr>
            <p:ph type="ftr" sz="quarter" idx="11"/>
          </p:nvPr>
        </p:nvSpPr>
        <p:spPr/>
        <p:txBody>
          <a:bodyPr/>
          <a:lstStyle/>
          <a:p>
            <a:endParaRPr lang="zh-CN" altLang="en-US" dirty="0"/>
          </a:p>
        </p:txBody>
      </p:sp>
      <p:sp>
        <p:nvSpPr>
          <p:cNvPr id="9" name="灯片编号占位符 8"/>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13804328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EE2E2AA-440D-4EF4-9E38-30C398BAF9D5}" type="datetime1">
              <a:rPr lang="zh-CN" altLang="en-US" smtClean="0"/>
              <a:t>2021/4/24</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2780148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C4167A9-E41F-4013-A964-C5D63C943AE4}" type="datetime1">
              <a:rPr lang="zh-CN" altLang="en-US" smtClean="0"/>
              <a:t>2021/4/24</a:t>
            </a:fld>
            <a:endParaRPr lang="zh-CN" altLang="en-US" dirty="0"/>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41115494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6D443D9-1976-4302-9DEB-261445650104}" type="datetime1">
              <a:rPr lang="zh-CN" altLang="en-US" smtClean="0"/>
              <a:t>2021/4/24</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43093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F2AD295-12C4-4805-BE1D-E72DEE23DED8}" type="datetime1">
              <a:rPr lang="zh-CN" altLang="en-US" smtClean="0"/>
              <a:t>2021/4/24</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1211199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5EAB2E8-3003-43FE-8573-334B85FB316B}" type="datetime1">
              <a:rPr lang="zh-CN" altLang="en-US" smtClean="0"/>
              <a:t>2021/4/24</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30059408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AC36C9-004A-49D8-A6B8-30C3415791C1}" type="datetime1">
              <a:rPr lang="zh-CN" altLang="en-US" smtClean="0"/>
              <a:t>2021/4/24</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5228376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00A26DC-2C1C-4834-8D3E-8DF2073C655A}" type="datetime1">
              <a:rPr lang="zh-CN" altLang="en-US" smtClean="0"/>
              <a:t>2021/4/24</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3451107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45298C0-89A4-4D84-9246-19582522F316}" type="datetime1">
              <a:rPr lang="zh-CN" altLang="en-US" smtClean="0"/>
              <a:t>2021/4/24</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1183421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22499002-A96D-437E-B963-C5888A09BB17}" type="datetime1">
              <a:rPr lang="zh-CN" altLang="en-US" smtClean="0"/>
              <a:t>2021/4/24</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2501600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1D7861CD-BF0B-4B36-8860-8ED8DD2995E3}" type="datetime1">
              <a:rPr lang="zh-CN" altLang="en-US" smtClean="0"/>
              <a:t>2021/4/24</a:t>
            </a:fld>
            <a:endParaRPr lang="zh-CN" altLang="en-US" dirty="0"/>
          </a:p>
        </p:txBody>
      </p:sp>
      <p:sp>
        <p:nvSpPr>
          <p:cNvPr id="8" name="Footer Placeholder 7"/>
          <p:cNvSpPr>
            <a:spLocks noGrp="1"/>
          </p:cNvSpPr>
          <p:nvPr>
            <p:ph type="ftr" sz="quarter" idx="11"/>
          </p:nvPr>
        </p:nvSpPr>
        <p:spPr/>
        <p:txBody>
          <a:bodyPr/>
          <a:lstStyle/>
          <a:p>
            <a:endParaRPr lang="zh-CN" altLang="en-US" dirty="0"/>
          </a:p>
        </p:txBody>
      </p:sp>
      <p:sp>
        <p:nvSpPr>
          <p:cNvPr id="9" name="Slide Number Placeholder 8"/>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420876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5A3443D-A98C-4E06-B0C7-D4070770FE05}" type="datetime1">
              <a:rPr lang="zh-CN" altLang="en-US" smtClean="0"/>
              <a:t>2021/4/24</a:t>
            </a:fld>
            <a:endParaRPr lang="zh-CN" altLang="en-US" dirty="0"/>
          </a:p>
        </p:txBody>
      </p:sp>
      <p:sp>
        <p:nvSpPr>
          <p:cNvPr id="4" name="Footer Placeholder 3"/>
          <p:cNvSpPr>
            <a:spLocks noGrp="1"/>
          </p:cNvSpPr>
          <p:nvPr>
            <p:ph type="ftr" sz="quarter" idx="11"/>
          </p:nvPr>
        </p:nvSpPr>
        <p:spPr/>
        <p:txBody>
          <a:bodyPr/>
          <a:lstStyle/>
          <a:p>
            <a:endParaRPr lang="zh-CN" altLang="en-US" dirty="0"/>
          </a:p>
        </p:txBody>
      </p:sp>
      <p:sp>
        <p:nvSpPr>
          <p:cNvPr id="5" name="Slide Number Placeholder 4"/>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2001409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638BB8-BDF7-4608-9F43-014868F7FB5E}" type="datetime1">
              <a:rPr lang="zh-CN" altLang="en-US" smtClean="0"/>
              <a:t>2021/4/24</a:t>
            </a:fld>
            <a:endParaRPr lang="zh-CN" altLang="en-US" dirty="0"/>
          </a:p>
        </p:txBody>
      </p:sp>
      <p:sp>
        <p:nvSpPr>
          <p:cNvPr id="3" name="Footer Placeholder 2"/>
          <p:cNvSpPr>
            <a:spLocks noGrp="1"/>
          </p:cNvSpPr>
          <p:nvPr>
            <p:ph type="ftr" sz="quarter" idx="11"/>
          </p:nvPr>
        </p:nvSpPr>
        <p:spPr/>
        <p:txBody>
          <a:bodyPr/>
          <a:lstStyle/>
          <a:p>
            <a:endParaRPr lang="zh-CN" altLang="en-US" dirty="0"/>
          </a:p>
        </p:txBody>
      </p:sp>
      <p:sp>
        <p:nvSpPr>
          <p:cNvPr id="4" name="Slide Number Placeholder 3"/>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1756783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86539540-70AB-4744-B45E-402B83537F2B}" type="datetime1">
              <a:rPr lang="zh-CN" altLang="en-US" smtClean="0"/>
              <a:t>2021/4/24</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365874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AACA9C50-D837-44E6-B0C5-C8A843804C35}" type="datetime1">
              <a:rPr lang="zh-CN" altLang="en-US" smtClean="0"/>
              <a:t>2021/4/24</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ECEC75C7-0152-4333-8BCF-F71B209A6555}" type="slidenum">
              <a:rPr lang="zh-CN" altLang="en-US" smtClean="0"/>
              <a:pPr/>
              <a:t>‹#›</a:t>
            </a:fld>
            <a:endParaRPr lang="zh-CN" altLang="en-US" dirty="0"/>
          </a:p>
        </p:txBody>
      </p:sp>
    </p:spTree>
    <p:extLst>
      <p:ext uri="{BB962C8B-B14F-4D97-AF65-F5344CB8AC3E}">
        <p14:creationId xmlns:p14="http://schemas.microsoft.com/office/powerpoint/2010/main" val="4216381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617527"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98DBF5BF-4DF6-4F02-921C-70AA0DDE22A8}" type="datetime1">
              <a:rPr lang="zh-CN" altLang="en-US" smtClean="0"/>
              <a:t>2021/4/24</a:t>
            </a:fld>
            <a:endParaRPr lang="zh-CN"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CN" altLang="en-US" dirty="0"/>
          </a:p>
        </p:txBody>
      </p:sp>
      <p:sp>
        <p:nvSpPr>
          <p:cNvPr id="6" name="Slide Number Placeholder 5"/>
          <p:cNvSpPr>
            <a:spLocks noGrp="1"/>
          </p:cNvSpPr>
          <p:nvPr>
            <p:ph type="sldNum" sz="quarter" idx="4"/>
          </p:nvPr>
        </p:nvSpPr>
        <p:spPr>
          <a:xfrm>
            <a:off x="845127" y="6356350"/>
            <a:ext cx="27432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fld id="{ECEC75C7-0152-4333-8BCF-F71B209A6555}" type="slidenum">
              <a:rPr lang="zh-CN" altLang="en-US" smtClean="0"/>
              <a:pPr/>
              <a:t>‹#›</a:t>
            </a:fld>
            <a:endParaRPr lang="zh-CN" altLang="en-US" dirty="0"/>
          </a:p>
        </p:txBody>
      </p:sp>
      <p:grpSp>
        <p:nvGrpSpPr>
          <p:cNvPr id="7" name="组合 6"/>
          <p:cNvGrpSpPr/>
          <p:nvPr/>
        </p:nvGrpSpPr>
        <p:grpSpPr>
          <a:xfrm>
            <a:off x="10277727" y="6189394"/>
            <a:ext cx="1759448" cy="600238"/>
            <a:chOff x="10318201" y="6219513"/>
            <a:chExt cx="1759448" cy="600238"/>
          </a:xfrm>
        </p:grpSpPr>
        <p:pic>
          <p:nvPicPr>
            <p:cNvPr id="8" name="图片 7"/>
            <p:cNvPicPr>
              <a:picLocks noChangeAspect="1"/>
            </p:cNvPicPr>
            <p:nvPr userDrawn="1"/>
          </p:nvPicPr>
          <p:blipFill rotWithShape="1">
            <a:blip r:embed="rId13" cstate="print">
              <a:extLst>
                <a:ext uri="{28A0092B-C50C-407E-A947-70E740481C1C}">
                  <a14:useLocalDpi xmlns:a14="http://schemas.microsoft.com/office/drawing/2010/main" val="0"/>
                </a:ext>
              </a:extLst>
            </a:blip>
            <a:srcRect l="28582"/>
            <a:stretch/>
          </p:blipFill>
          <p:spPr>
            <a:xfrm>
              <a:off x="10918439" y="6273702"/>
              <a:ext cx="1159210" cy="491859"/>
            </a:xfrm>
            <a:prstGeom prst="rect">
              <a:avLst/>
            </a:prstGeom>
          </p:spPr>
        </p:pic>
        <p:pic>
          <p:nvPicPr>
            <p:cNvPr id="9" name="图片 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318201" y="6219513"/>
              <a:ext cx="600238" cy="600238"/>
            </a:xfrm>
            <a:prstGeom prst="rect">
              <a:avLst/>
            </a:prstGeom>
          </p:spPr>
        </p:pic>
      </p:grpSp>
    </p:spTree>
    <p:extLst>
      <p:ext uri="{BB962C8B-B14F-4D97-AF65-F5344CB8AC3E}">
        <p14:creationId xmlns:p14="http://schemas.microsoft.com/office/powerpoint/2010/main" val="99654611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610600" y="635462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9334B9-461B-4131-BA6D-7F9846214184}" type="datetime1">
              <a:rPr lang="zh-CN" altLang="en-US" smtClean="0"/>
              <a:t>2021/4/24</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38200" y="635462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EC75C7-0152-4333-8BCF-F71B209A6555}" type="slidenum">
              <a:rPr lang="zh-CN" altLang="en-US" smtClean="0"/>
              <a:pPr/>
              <a:t>‹#›</a:t>
            </a:fld>
            <a:endParaRPr lang="zh-CN" altLang="en-US" dirty="0"/>
          </a:p>
        </p:txBody>
      </p:sp>
      <p:grpSp>
        <p:nvGrpSpPr>
          <p:cNvPr id="7" name="组合 6"/>
          <p:cNvGrpSpPr/>
          <p:nvPr/>
        </p:nvGrpSpPr>
        <p:grpSpPr>
          <a:xfrm>
            <a:off x="10277727" y="6189394"/>
            <a:ext cx="1759448" cy="600238"/>
            <a:chOff x="10318201" y="6219513"/>
            <a:chExt cx="1759448" cy="600238"/>
          </a:xfrm>
        </p:grpSpPr>
        <p:pic>
          <p:nvPicPr>
            <p:cNvPr id="8" name="图片 7"/>
            <p:cNvPicPr>
              <a:picLocks noChangeAspect="1"/>
            </p:cNvPicPr>
            <p:nvPr userDrawn="1"/>
          </p:nvPicPr>
          <p:blipFill rotWithShape="1">
            <a:blip r:embed="rId13" cstate="print">
              <a:extLst>
                <a:ext uri="{28A0092B-C50C-407E-A947-70E740481C1C}">
                  <a14:useLocalDpi xmlns:a14="http://schemas.microsoft.com/office/drawing/2010/main" val="0"/>
                </a:ext>
              </a:extLst>
            </a:blip>
            <a:srcRect l="28582"/>
            <a:stretch/>
          </p:blipFill>
          <p:spPr>
            <a:xfrm>
              <a:off x="10918439" y="6273702"/>
              <a:ext cx="1159210" cy="491859"/>
            </a:xfrm>
            <a:prstGeom prst="rect">
              <a:avLst/>
            </a:prstGeom>
          </p:spPr>
        </p:pic>
        <p:pic>
          <p:nvPicPr>
            <p:cNvPr id="9" name="图片 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318201" y="6219513"/>
              <a:ext cx="600238" cy="600238"/>
            </a:xfrm>
            <a:prstGeom prst="rect">
              <a:avLst/>
            </a:prstGeom>
          </p:spPr>
        </p:pic>
      </p:grpSp>
    </p:spTree>
    <p:extLst>
      <p:ext uri="{BB962C8B-B14F-4D97-AF65-F5344CB8AC3E}">
        <p14:creationId xmlns:p14="http://schemas.microsoft.com/office/powerpoint/2010/main" val="333083672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zhangyy8@shanghaitech.edu.cn"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mailto:caixr@shanghaitech.edu.cn"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vision.cs.uwaterloo.ca/code/"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hyperlink" Target="http://pub.ist.ac.at/~vnk/software.html" TargetMode="External"/><Relationship Id="rId4" Type="http://schemas.openxmlformats.org/officeDocument/2006/relationships/hyperlink" Target="http://www.cs.cornell.edu/~rdz/graphcuts.html"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3.png"/><Relationship Id="rId10" Type="http://schemas.openxmlformats.org/officeDocument/2006/relationships/image" Target="../media/image27.png"/><Relationship Id="rId9"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microsoft.com/office/2011/relationships/inkAction" Target="../ink/inkAction1.xml"/><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microsoft.com/office/2011/relationships/inkAction" Target="../ink/inkAction2.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microsoft.com/office/2011/relationships/inkAction" Target="../ink/inkAction3.xm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693155"/>
            <a:ext cx="9144000" cy="2387600"/>
          </a:xfrm>
        </p:spPr>
        <p:txBody>
          <a:bodyPr>
            <a:normAutofit/>
          </a:bodyPr>
          <a:lstStyle/>
          <a:p>
            <a:r>
              <a:rPr lang="en-US" altLang="zh-CN" sz="5400" b="1" dirty="0">
                <a:solidFill>
                  <a:srgbClr val="0070C0"/>
                </a:solidFill>
              </a:rPr>
              <a:t>Lecture 19-2 Graph-cut Segmentation</a:t>
            </a:r>
            <a:endParaRPr lang="zh-CN" altLang="en-US" sz="5400" b="1" dirty="0">
              <a:solidFill>
                <a:srgbClr val="0070C0"/>
              </a:solidFill>
            </a:endParaRPr>
          </a:p>
        </p:txBody>
      </p:sp>
      <p:sp>
        <p:nvSpPr>
          <p:cNvPr id="4" name="灯片编号占位符 3"/>
          <p:cNvSpPr>
            <a:spLocks noGrp="1"/>
          </p:cNvSpPr>
          <p:nvPr>
            <p:ph type="sldNum" sz="quarter" idx="12"/>
          </p:nvPr>
        </p:nvSpPr>
        <p:spPr/>
        <p:txBody>
          <a:bodyPr/>
          <a:lstStyle/>
          <a:p>
            <a:fld id="{60FBE53B-777C-4D18-877D-9D5562FC870B}" type="slidenum">
              <a:rPr lang="zh-CN" altLang="en-US" smtClean="0"/>
              <a:t>1</a:t>
            </a:fld>
            <a:endParaRPr lang="zh-CN" altLang="en-US"/>
          </a:p>
        </p:txBody>
      </p:sp>
      <p:sp>
        <p:nvSpPr>
          <p:cNvPr id="6" name="Subtitle 5">
            <a:extLst>
              <a:ext uri="{FF2B5EF4-FFF2-40B4-BE49-F238E27FC236}">
                <a16:creationId xmlns:a16="http://schemas.microsoft.com/office/drawing/2014/main" id="{FB040219-A4C1-46D4-914A-CEB3AB193B9D}"/>
              </a:ext>
            </a:extLst>
          </p:cNvPr>
          <p:cNvSpPr>
            <a:spLocks noGrp="1"/>
          </p:cNvSpPr>
          <p:nvPr>
            <p:ph type="subTitle" idx="1"/>
          </p:nvPr>
        </p:nvSpPr>
        <p:spPr/>
        <p:txBody>
          <a:bodyPr/>
          <a:lstStyle/>
          <a:p>
            <a:endParaRPr lang="en-US"/>
          </a:p>
        </p:txBody>
      </p:sp>
      <p:sp>
        <p:nvSpPr>
          <p:cNvPr id="7" name="副标题 2">
            <a:extLst>
              <a:ext uri="{FF2B5EF4-FFF2-40B4-BE49-F238E27FC236}">
                <a16:creationId xmlns:a16="http://schemas.microsoft.com/office/drawing/2014/main" id="{11BA012E-905E-4FCD-B6C4-72C1C48BB1EB}"/>
              </a:ext>
            </a:extLst>
          </p:cNvPr>
          <p:cNvSpPr txBox="1">
            <a:spLocks/>
          </p:cNvSpPr>
          <p:nvPr/>
        </p:nvSpPr>
        <p:spPr>
          <a:xfrm>
            <a:off x="1524000" y="4121991"/>
            <a:ext cx="9144000" cy="1655762"/>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b="1"/>
              <a:t>Yuyao</a:t>
            </a:r>
            <a:r>
              <a:rPr lang="zh-CN" altLang="en-US" b="1"/>
              <a:t> </a:t>
            </a:r>
            <a:r>
              <a:rPr lang="en-US" altLang="zh-CN" b="1"/>
              <a:t>Zhang, Xiran Cai PhD</a:t>
            </a:r>
          </a:p>
          <a:p>
            <a:r>
              <a:rPr lang="en-US" altLang="zh-CN">
                <a:hlinkClick r:id="rId3"/>
              </a:rPr>
              <a:t>zhangyy8@shanghaitech.edu.cn</a:t>
            </a:r>
            <a:r>
              <a:rPr lang="en-US" altLang="zh-CN"/>
              <a:t> </a:t>
            </a:r>
            <a:r>
              <a:rPr lang="en-US" altLang="zh-CN">
                <a:hlinkClick r:id="rId4"/>
              </a:rPr>
              <a:t>caixr@shanghaitech.edu.cn</a:t>
            </a:r>
            <a:endParaRPr lang="en-US" altLang="zh-CN"/>
          </a:p>
          <a:p>
            <a:r>
              <a:rPr lang="en-US" altLang="zh-CN"/>
              <a:t>SIST Building 2 302-F/302-C</a:t>
            </a:r>
          </a:p>
          <a:p>
            <a:r>
              <a:rPr lang="en-US" altLang="zh-CN"/>
              <a:t>Course piazza link</a:t>
            </a:r>
            <a:r>
              <a:rPr lang="zh-CN" altLang="en-US"/>
              <a:t>：</a:t>
            </a:r>
            <a:r>
              <a:rPr lang="en-US" altLang="zh-CN"/>
              <a:t>piazza.com/shanghaitech.edu.cn/spring2021/cs270spring2021</a:t>
            </a:r>
          </a:p>
          <a:p>
            <a:endParaRPr lang="zh-CN" altLang="en-US" dirty="0"/>
          </a:p>
        </p:txBody>
      </p:sp>
    </p:spTree>
    <p:extLst>
      <p:ext uri="{BB962C8B-B14F-4D97-AF65-F5344CB8AC3E}">
        <p14:creationId xmlns:p14="http://schemas.microsoft.com/office/powerpoint/2010/main" val="1849399021"/>
      </p:ext>
    </p:extLst>
  </p:cSld>
  <p:clrMapOvr>
    <a:masterClrMapping/>
  </p:clrMapOvr>
  <mc:AlternateContent xmlns:mc="http://schemas.openxmlformats.org/markup-compatibility/2006" xmlns:p14="http://schemas.microsoft.com/office/powerpoint/2010/main">
    <mc:Choice Requires="p14">
      <p:transition spd="slow" p14:dur="2000" advTm="69600"/>
    </mc:Choice>
    <mc:Fallback xmlns="">
      <p:transition spd="slow" advTm="696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81228" y="1990165"/>
            <a:ext cx="10829544" cy="4281094"/>
          </a:xfrm>
        </p:spPr>
        <p:txBody>
          <a:bodyPr anchor="t" anchorCtr="0">
            <a:normAutofit/>
          </a:bodyPr>
          <a:lstStyle/>
          <a:p>
            <a:pPr>
              <a:lnSpc>
                <a:spcPct val="130000"/>
              </a:lnSpc>
            </a:pPr>
            <a:r>
              <a:rPr lang="en-US" altLang="zh-CN" dirty="0">
                <a:hlinkClick r:id="rId3"/>
              </a:rPr>
              <a:t>https://vision.cs.uwaterloo.ca/code/</a:t>
            </a:r>
            <a:endParaRPr lang="en-US" altLang="zh-CN" dirty="0"/>
          </a:p>
          <a:p>
            <a:pPr>
              <a:lnSpc>
                <a:spcPct val="130000"/>
              </a:lnSpc>
            </a:pPr>
            <a:r>
              <a:rPr lang="en-US" altLang="zh-CN" dirty="0">
                <a:hlinkClick r:id="rId4"/>
              </a:rPr>
              <a:t>http://www.cs.cornell.edu/~rdz/graphcuts.html</a:t>
            </a:r>
            <a:endParaRPr lang="en-US" altLang="zh-CN" dirty="0"/>
          </a:p>
          <a:p>
            <a:pPr>
              <a:lnSpc>
                <a:spcPct val="130000"/>
              </a:lnSpc>
            </a:pPr>
            <a:r>
              <a:rPr lang="en-US" altLang="zh-CN" dirty="0">
                <a:hlinkClick r:id="rId5"/>
              </a:rPr>
              <a:t>http://pub.ist.ac.at/~vnk/software.html</a:t>
            </a:r>
            <a:endParaRPr lang="en-US" altLang="zh-CN" sz="2800" dirty="0">
              <a:latin typeface="+mn-ea"/>
              <a:cs typeface="Arial" panose="020B0604020202020204" pitchFamily="34" charset="0"/>
            </a:endParaRPr>
          </a:p>
        </p:txBody>
      </p:sp>
      <p:sp>
        <p:nvSpPr>
          <p:cNvPr id="8" name="标题 3"/>
          <p:cNvSpPr txBox="1">
            <a:spLocks/>
          </p:cNvSpPr>
          <p:nvPr/>
        </p:nvSpPr>
        <p:spPr>
          <a:xfrm>
            <a:off x="0" y="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altLang="zh-CN" sz="4000" dirty="0">
                <a:solidFill>
                  <a:schemeClr val="accent1">
                    <a:lumMod val="75000"/>
                  </a:schemeClr>
                </a:solidFill>
                <a:latin typeface="Arial" panose="020B0604020202020204" pitchFamily="34" charset="0"/>
                <a:ea typeface="+mn-ea"/>
                <a:cs typeface="Arial" panose="020B0604020202020204" pitchFamily="34" charset="0"/>
              </a:rPr>
              <a:t>Resource</a:t>
            </a:r>
          </a:p>
        </p:txBody>
      </p:sp>
      <p:sp>
        <p:nvSpPr>
          <p:cNvPr id="2" name="灯片编号占位符 1"/>
          <p:cNvSpPr>
            <a:spLocks noGrp="1"/>
          </p:cNvSpPr>
          <p:nvPr>
            <p:ph type="sldNum" sz="quarter" idx="12"/>
          </p:nvPr>
        </p:nvSpPr>
        <p:spPr/>
        <p:txBody>
          <a:bodyPr/>
          <a:lstStyle/>
          <a:p>
            <a:fld id="{ECEC75C7-0152-4333-8BCF-F71B209A6555}" type="slidenum">
              <a:rPr lang="zh-CN" altLang="en-US" smtClean="0"/>
              <a:pPr/>
              <a:t>10</a:t>
            </a:fld>
            <a:endParaRPr lang="zh-CN" altLang="en-US" dirty="0"/>
          </a:p>
        </p:txBody>
      </p:sp>
    </p:spTree>
    <p:extLst>
      <p:ext uri="{BB962C8B-B14F-4D97-AF65-F5344CB8AC3E}">
        <p14:creationId xmlns:p14="http://schemas.microsoft.com/office/powerpoint/2010/main" val="5618212"/>
      </p:ext>
    </p:extLst>
  </p:cSld>
  <p:clrMapOvr>
    <a:masterClrMapping/>
  </p:clrMapOvr>
  <mc:AlternateContent xmlns:mc="http://schemas.openxmlformats.org/markup-compatibility/2006" xmlns:p14="http://schemas.microsoft.com/office/powerpoint/2010/main">
    <mc:Choice Requires="p14">
      <p:transition spd="slow" p14:dur="2000" advTm="112482"/>
    </mc:Choice>
    <mc:Fallback xmlns="">
      <p:transition spd="slow" advTm="11248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CEC75C7-0152-4333-8BCF-F71B209A6555}" type="slidenum">
              <a:rPr lang="zh-CN" altLang="en-US" smtClean="0"/>
              <a:pPr/>
              <a:t>2</a:t>
            </a:fld>
            <a:endParaRPr lang="zh-CN" altLang="en-US" dirty="0"/>
          </a:p>
        </p:txBody>
      </p:sp>
      <p:sp>
        <p:nvSpPr>
          <p:cNvPr id="5" name="标题 1"/>
          <p:cNvSpPr txBox="1">
            <a:spLocks/>
          </p:cNvSpPr>
          <p:nvPr/>
        </p:nvSpPr>
        <p:spPr>
          <a:xfrm>
            <a:off x="838200" y="-318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srgbClr val="2E75B6"/>
                </a:solidFill>
              </a:rPr>
              <a:t>Graph-cut segmentation</a:t>
            </a:r>
            <a:endParaRPr lang="zh-CN" altLang="en-US" b="1" dirty="0">
              <a:solidFill>
                <a:srgbClr val="2E75B6"/>
              </a:solidFill>
            </a:endParaRPr>
          </a:p>
        </p:txBody>
      </p:sp>
      <p:pic>
        <p:nvPicPr>
          <p:cNvPr id="2" name="图片 1"/>
          <p:cNvPicPr>
            <a:picLocks noChangeAspect="1"/>
          </p:cNvPicPr>
          <p:nvPr/>
        </p:nvPicPr>
        <p:blipFill>
          <a:blip r:embed="rId3"/>
          <a:stretch>
            <a:fillRect/>
          </a:stretch>
        </p:blipFill>
        <p:spPr>
          <a:xfrm>
            <a:off x="7725163" y="1230923"/>
            <a:ext cx="3683525" cy="4885293"/>
          </a:xfrm>
          <a:prstGeom prst="rect">
            <a:avLst/>
          </a:prstGeom>
        </p:spPr>
      </p:pic>
      <p:grpSp>
        <p:nvGrpSpPr>
          <p:cNvPr id="86" name="组合 85"/>
          <p:cNvGrpSpPr/>
          <p:nvPr/>
        </p:nvGrpSpPr>
        <p:grpSpPr>
          <a:xfrm>
            <a:off x="1836201" y="972314"/>
            <a:ext cx="3663200" cy="2325594"/>
            <a:chOff x="1836201" y="972314"/>
            <a:chExt cx="3663200" cy="2325594"/>
          </a:xfrm>
        </p:grpSpPr>
        <p:grpSp>
          <p:nvGrpSpPr>
            <p:cNvPr id="75" name="组合 74"/>
            <p:cNvGrpSpPr/>
            <p:nvPr/>
          </p:nvGrpSpPr>
          <p:grpSpPr>
            <a:xfrm>
              <a:off x="1836201" y="1429964"/>
              <a:ext cx="3663200" cy="1867944"/>
              <a:chOff x="1415837" y="1746320"/>
              <a:chExt cx="2674491" cy="1233844"/>
            </a:xfrm>
          </p:grpSpPr>
          <p:sp>
            <p:nvSpPr>
              <p:cNvPr id="8" name="椭圆 7"/>
              <p:cNvSpPr/>
              <p:nvPr/>
            </p:nvSpPr>
            <p:spPr>
              <a:xfrm>
                <a:off x="1492898" y="1987420"/>
                <a:ext cx="97971" cy="93307"/>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809270" y="1746320"/>
                <a:ext cx="97971" cy="93307"/>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976442" y="2076727"/>
                <a:ext cx="97971" cy="93307"/>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672381" y="2302807"/>
                <a:ext cx="97971" cy="93307"/>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743533" y="2728493"/>
                <a:ext cx="97971" cy="93307"/>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415837" y="2551472"/>
                <a:ext cx="97971" cy="93307"/>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016228" y="2555843"/>
                <a:ext cx="97971" cy="93307"/>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377999" y="2325950"/>
                <a:ext cx="97971" cy="93307"/>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a:stCxn id="9" idx="5"/>
                <a:endCxn id="10" idx="1"/>
              </p:cNvCxnSpPr>
              <p:nvPr/>
            </p:nvCxnSpPr>
            <p:spPr>
              <a:xfrm>
                <a:off x="1892893" y="1825963"/>
                <a:ext cx="97897" cy="2644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0" idx="3"/>
                <a:endCxn id="11" idx="7"/>
              </p:cNvCxnSpPr>
              <p:nvPr/>
            </p:nvCxnSpPr>
            <p:spPr>
              <a:xfrm flipH="1">
                <a:off x="1756004" y="2156370"/>
                <a:ext cx="234786" cy="1601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1" idx="1"/>
                <a:endCxn id="8" idx="5"/>
              </p:cNvCxnSpPr>
              <p:nvPr/>
            </p:nvCxnSpPr>
            <p:spPr>
              <a:xfrm flipH="1" flipV="1">
                <a:off x="1576521" y="2067063"/>
                <a:ext cx="110208" cy="24940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9" idx="3"/>
                <a:endCxn id="8" idx="7"/>
              </p:cNvCxnSpPr>
              <p:nvPr/>
            </p:nvCxnSpPr>
            <p:spPr>
              <a:xfrm flipH="1">
                <a:off x="1576521" y="1825963"/>
                <a:ext cx="247097" cy="1751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8" idx="3"/>
                <a:endCxn id="13" idx="0"/>
              </p:cNvCxnSpPr>
              <p:nvPr/>
            </p:nvCxnSpPr>
            <p:spPr>
              <a:xfrm flipH="1">
                <a:off x="1464823" y="2067063"/>
                <a:ext cx="42423" cy="48440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1" idx="3"/>
                <a:endCxn id="13" idx="7"/>
              </p:cNvCxnSpPr>
              <p:nvPr/>
            </p:nvCxnSpPr>
            <p:spPr>
              <a:xfrm flipH="1">
                <a:off x="1499460" y="2382450"/>
                <a:ext cx="187269" cy="182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1" idx="4"/>
                <a:endCxn id="12" idx="0"/>
              </p:cNvCxnSpPr>
              <p:nvPr/>
            </p:nvCxnSpPr>
            <p:spPr>
              <a:xfrm>
                <a:off x="1721367" y="2396114"/>
                <a:ext cx="71152" cy="3323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3" idx="5"/>
                <a:endCxn id="12" idx="2"/>
              </p:cNvCxnSpPr>
              <p:nvPr/>
            </p:nvCxnSpPr>
            <p:spPr>
              <a:xfrm>
                <a:off x="1499460" y="2631115"/>
                <a:ext cx="244073" cy="1440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2" idx="7"/>
                <a:endCxn id="14" idx="3"/>
              </p:cNvCxnSpPr>
              <p:nvPr/>
            </p:nvCxnSpPr>
            <p:spPr>
              <a:xfrm flipV="1">
                <a:off x="1827156" y="2635486"/>
                <a:ext cx="203420" cy="10667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1" idx="5"/>
                <a:endCxn id="14" idx="1"/>
              </p:cNvCxnSpPr>
              <p:nvPr/>
            </p:nvCxnSpPr>
            <p:spPr>
              <a:xfrm>
                <a:off x="1756004" y="2382450"/>
                <a:ext cx="274572" cy="18705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11" idx="6"/>
                <a:endCxn id="15" idx="2"/>
              </p:cNvCxnSpPr>
              <p:nvPr/>
            </p:nvCxnSpPr>
            <p:spPr>
              <a:xfrm>
                <a:off x="1770352" y="2349461"/>
                <a:ext cx="607647" cy="23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9" idx="6"/>
                <a:endCxn id="15" idx="1"/>
              </p:cNvCxnSpPr>
              <p:nvPr/>
            </p:nvCxnSpPr>
            <p:spPr>
              <a:xfrm>
                <a:off x="1907241" y="1792974"/>
                <a:ext cx="485106" cy="5466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14" idx="7"/>
                <a:endCxn id="15" idx="3"/>
              </p:cNvCxnSpPr>
              <p:nvPr/>
            </p:nvCxnSpPr>
            <p:spPr>
              <a:xfrm flipV="1">
                <a:off x="2099851" y="2405593"/>
                <a:ext cx="292496" cy="16391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3354936" y="2123380"/>
                <a:ext cx="97971" cy="93307"/>
              </a:xfrm>
              <a:prstGeom prst="ellipse">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3173484" y="2533926"/>
                <a:ext cx="97971" cy="93307"/>
              </a:xfrm>
              <a:prstGeom prst="ellipse">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3678011" y="2019640"/>
                <a:ext cx="97971" cy="93307"/>
              </a:xfrm>
              <a:prstGeom prst="ellipse">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992357" y="2207279"/>
                <a:ext cx="97971" cy="93307"/>
              </a:xfrm>
              <a:prstGeom prst="ellipse">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726996" y="2598125"/>
                <a:ext cx="97971" cy="93307"/>
              </a:xfrm>
              <a:prstGeom prst="ellipse">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832510" y="2886857"/>
                <a:ext cx="97971" cy="93307"/>
              </a:xfrm>
              <a:prstGeom prst="ellipse">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a:stCxn id="45" idx="5"/>
                <a:endCxn id="46" idx="1"/>
              </p:cNvCxnSpPr>
              <p:nvPr/>
            </p:nvCxnSpPr>
            <p:spPr>
              <a:xfrm>
                <a:off x="3761634" y="2099283"/>
                <a:ext cx="245071" cy="12166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46" idx="4"/>
                <a:endCxn id="48" idx="7"/>
              </p:cNvCxnSpPr>
              <p:nvPr/>
            </p:nvCxnSpPr>
            <p:spPr>
              <a:xfrm flipH="1">
                <a:off x="3916133" y="2300586"/>
                <a:ext cx="125210" cy="59993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46" idx="2"/>
                <a:endCxn id="44" idx="7"/>
              </p:cNvCxnSpPr>
              <p:nvPr/>
            </p:nvCxnSpPr>
            <p:spPr>
              <a:xfrm flipH="1">
                <a:off x="3257107" y="2253933"/>
                <a:ext cx="735250" cy="29365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43" idx="4"/>
                <a:endCxn id="47" idx="1"/>
              </p:cNvCxnSpPr>
              <p:nvPr/>
            </p:nvCxnSpPr>
            <p:spPr>
              <a:xfrm>
                <a:off x="3403922" y="2216687"/>
                <a:ext cx="337422" cy="3951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45" idx="4"/>
                <a:endCxn id="47" idx="0"/>
              </p:cNvCxnSpPr>
              <p:nvPr/>
            </p:nvCxnSpPr>
            <p:spPr>
              <a:xfrm>
                <a:off x="3726997" y="2112947"/>
                <a:ext cx="48985" cy="48517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43" idx="7"/>
                <a:endCxn id="45" idx="2"/>
              </p:cNvCxnSpPr>
              <p:nvPr/>
            </p:nvCxnSpPr>
            <p:spPr>
              <a:xfrm flipV="1">
                <a:off x="3438559" y="2066294"/>
                <a:ext cx="239452" cy="7075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43" idx="3"/>
                <a:endCxn id="44" idx="0"/>
              </p:cNvCxnSpPr>
              <p:nvPr/>
            </p:nvCxnSpPr>
            <p:spPr>
              <a:xfrm flipH="1">
                <a:off x="3222470" y="2203023"/>
                <a:ext cx="146814" cy="33090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44" idx="5"/>
                <a:endCxn id="47" idx="2"/>
              </p:cNvCxnSpPr>
              <p:nvPr/>
            </p:nvCxnSpPr>
            <p:spPr>
              <a:xfrm>
                <a:off x="3257107" y="2613569"/>
                <a:ext cx="469889" cy="3121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a:stCxn id="44" idx="5"/>
                <a:endCxn id="48" idx="1"/>
              </p:cNvCxnSpPr>
              <p:nvPr/>
            </p:nvCxnSpPr>
            <p:spPr>
              <a:xfrm>
                <a:off x="3257107" y="2613569"/>
                <a:ext cx="589751" cy="28695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9" idx="6"/>
                <a:endCxn id="43" idx="1"/>
              </p:cNvCxnSpPr>
              <p:nvPr/>
            </p:nvCxnSpPr>
            <p:spPr>
              <a:xfrm>
                <a:off x="1907241" y="1792974"/>
                <a:ext cx="1462043" cy="34407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15" idx="6"/>
                <a:endCxn id="43" idx="2"/>
              </p:cNvCxnSpPr>
              <p:nvPr/>
            </p:nvCxnSpPr>
            <p:spPr>
              <a:xfrm flipV="1">
                <a:off x="2475970" y="2170034"/>
                <a:ext cx="878966" cy="20257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15" idx="5"/>
                <a:endCxn id="44" idx="2"/>
              </p:cNvCxnSpPr>
              <p:nvPr/>
            </p:nvCxnSpPr>
            <p:spPr>
              <a:xfrm>
                <a:off x="2461622" y="2405593"/>
                <a:ext cx="711862" cy="174987"/>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14" idx="5"/>
                <a:endCxn id="48" idx="2"/>
              </p:cNvCxnSpPr>
              <p:nvPr/>
            </p:nvCxnSpPr>
            <p:spPr>
              <a:xfrm>
                <a:off x="2099851" y="2635486"/>
                <a:ext cx="1732659" cy="298025"/>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文本框 75"/>
                <p:cNvSpPr txBox="1"/>
                <p:nvPr/>
              </p:nvSpPr>
              <p:spPr>
                <a:xfrm>
                  <a:off x="2218233" y="972314"/>
                  <a:ext cx="38343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solidFill>
                              <a:srgbClr val="0070C0"/>
                            </a:solidFill>
                            <a:latin typeface="Cambria Math" panose="02040503050406030204" pitchFamily="18" charset="0"/>
                          </a:rPr>
                          <m:t>𝒊</m:t>
                        </m:r>
                      </m:oMath>
                    </m:oMathPara>
                  </a14:m>
                  <a:endParaRPr lang="zh-CN" altLang="en-US" sz="2400" b="1" dirty="0">
                    <a:solidFill>
                      <a:srgbClr val="0070C0"/>
                    </a:solidFill>
                  </a:endParaRPr>
                </a:p>
              </p:txBody>
            </p:sp>
          </mc:Choice>
          <mc:Fallback xmlns="">
            <p:sp>
              <p:nvSpPr>
                <p:cNvPr id="76" name="文本框 75"/>
                <p:cNvSpPr txBox="1">
                  <a:spLocks noRot="1" noChangeAspect="1" noMove="1" noResize="1" noEditPoints="1" noAdjustHandles="1" noChangeArrowheads="1" noChangeShapeType="1" noTextEdit="1"/>
                </p:cNvSpPr>
                <p:nvPr/>
              </p:nvSpPr>
              <p:spPr>
                <a:xfrm>
                  <a:off x="2218233" y="972314"/>
                  <a:ext cx="383438"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p:cNvSpPr txBox="1"/>
                <p:nvPr/>
              </p:nvSpPr>
              <p:spPr>
                <a:xfrm>
                  <a:off x="3490901" y="1340391"/>
                  <a:ext cx="695960" cy="4966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dirty="0" smtClean="0">
                                <a:solidFill>
                                  <a:srgbClr val="0070C0"/>
                                </a:solidFill>
                                <a:latin typeface="Cambria Math" panose="02040503050406030204" pitchFamily="18" charset="0"/>
                              </a:rPr>
                            </m:ctrlPr>
                          </m:sSubPr>
                          <m:e>
                            <m:r>
                              <a:rPr lang="en-US" altLang="zh-CN" sz="2400" b="1" i="1" dirty="0" smtClean="0">
                                <a:solidFill>
                                  <a:srgbClr val="0070C0"/>
                                </a:solidFill>
                                <a:latin typeface="Cambria Math" panose="02040503050406030204" pitchFamily="18" charset="0"/>
                              </a:rPr>
                              <m:t>𝒘</m:t>
                            </m:r>
                          </m:e>
                          <m:sub>
                            <m:r>
                              <a:rPr lang="en-US" altLang="zh-CN" sz="2400" b="1" i="1" dirty="0" smtClean="0">
                                <a:solidFill>
                                  <a:srgbClr val="0070C0"/>
                                </a:solidFill>
                                <a:latin typeface="Cambria Math" panose="02040503050406030204" pitchFamily="18" charset="0"/>
                              </a:rPr>
                              <m:t>𝒊𝒋</m:t>
                            </m:r>
                          </m:sub>
                        </m:sSub>
                      </m:oMath>
                    </m:oMathPara>
                  </a14:m>
                  <a:endParaRPr lang="zh-CN" altLang="en-US" sz="2400" b="1" dirty="0">
                    <a:solidFill>
                      <a:srgbClr val="0070C0"/>
                    </a:solidFill>
                  </a:endParaRPr>
                </a:p>
              </p:txBody>
            </p:sp>
          </mc:Choice>
          <mc:Fallback xmlns="">
            <p:sp>
              <p:nvSpPr>
                <p:cNvPr id="77" name="文本框 76"/>
                <p:cNvSpPr txBox="1">
                  <a:spLocks noRot="1" noChangeAspect="1" noMove="1" noResize="1" noEditPoints="1" noAdjustHandles="1" noChangeArrowheads="1" noChangeShapeType="1" noTextEdit="1"/>
                </p:cNvSpPr>
                <p:nvPr/>
              </p:nvSpPr>
              <p:spPr>
                <a:xfrm>
                  <a:off x="3490901" y="1340391"/>
                  <a:ext cx="695960" cy="496674"/>
                </a:xfrm>
                <a:prstGeom prst="rect">
                  <a:avLst/>
                </a:prstGeom>
                <a:blipFill>
                  <a:blip r:embed="rId7"/>
                  <a:stretch>
                    <a:fillRect b="-1111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8" name="文本框 77"/>
              <p:cNvSpPr txBox="1"/>
              <p:nvPr/>
            </p:nvSpPr>
            <p:spPr>
              <a:xfrm>
                <a:off x="2681869" y="3687064"/>
                <a:ext cx="187737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chemeClr val="accent2"/>
                          </a:solidFill>
                          <a:latin typeface="Cambria Math" panose="02040503050406030204" pitchFamily="18" charset="0"/>
                        </a:rPr>
                        <m:t>𝐺</m:t>
                      </m:r>
                      <m:r>
                        <a:rPr lang="en-US" altLang="zh-CN" sz="2800" b="0" i="1" smtClean="0">
                          <a:solidFill>
                            <a:schemeClr val="accent2"/>
                          </a:solidFill>
                          <a:latin typeface="Cambria Math" panose="02040503050406030204" pitchFamily="18" charset="0"/>
                        </a:rPr>
                        <m:t>=</m:t>
                      </m:r>
                      <m:d>
                        <m:dPr>
                          <m:begChr m:val="{"/>
                          <m:endChr m:val="}"/>
                          <m:ctrlPr>
                            <a:rPr lang="en-US" altLang="zh-CN" sz="2800" b="0" i="1" smtClean="0">
                              <a:solidFill>
                                <a:schemeClr val="accent2"/>
                              </a:solidFill>
                              <a:latin typeface="Cambria Math" panose="02040503050406030204" pitchFamily="18" charset="0"/>
                            </a:rPr>
                          </m:ctrlPr>
                        </m:dPr>
                        <m:e>
                          <m:r>
                            <a:rPr lang="en-US" altLang="zh-CN" sz="2800" b="0" i="1" smtClean="0">
                              <a:solidFill>
                                <a:schemeClr val="accent2"/>
                              </a:solidFill>
                              <a:latin typeface="Cambria Math" panose="02040503050406030204" pitchFamily="18" charset="0"/>
                            </a:rPr>
                            <m:t>𝑉</m:t>
                          </m:r>
                          <m:r>
                            <a:rPr lang="en-US" altLang="zh-CN" sz="2800" b="0" i="1" smtClean="0">
                              <a:solidFill>
                                <a:schemeClr val="accent2"/>
                              </a:solidFill>
                              <a:latin typeface="Cambria Math" panose="02040503050406030204" pitchFamily="18" charset="0"/>
                            </a:rPr>
                            <m:t>,</m:t>
                          </m:r>
                          <m:r>
                            <a:rPr lang="en-US" altLang="zh-CN" sz="2800" b="0" i="1" smtClean="0">
                              <a:solidFill>
                                <a:schemeClr val="accent2"/>
                              </a:solidFill>
                              <a:latin typeface="Cambria Math" panose="02040503050406030204" pitchFamily="18" charset="0"/>
                            </a:rPr>
                            <m:t>𝐸</m:t>
                          </m:r>
                        </m:e>
                      </m:d>
                    </m:oMath>
                  </m:oMathPara>
                </a14:m>
                <a:endParaRPr lang="zh-CN" altLang="en-US" sz="2800" dirty="0">
                  <a:solidFill>
                    <a:schemeClr val="accent2"/>
                  </a:solidFill>
                </a:endParaRPr>
              </a:p>
            </p:txBody>
          </p:sp>
        </mc:Choice>
        <mc:Fallback xmlns="">
          <p:sp>
            <p:nvSpPr>
              <p:cNvPr id="78" name="文本框 77"/>
              <p:cNvSpPr txBox="1">
                <a:spLocks noRot="1" noChangeAspect="1" noMove="1" noResize="1" noEditPoints="1" noAdjustHandles="1" noChangeArrowheads="1" noChangeShapeType="1" noTextEdit="1"/>
              </p:cNvSpPr>
              <p:nvPr/>
            </p:nvSpPr>
            <p:spPr>
              <a:xfrm>
                <a:off x="2681869" y="3687064"/>
                <a:ext cx="187737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617706" y="4660259"/>
                <a:ext cx="2243050" cy="461665"/>
              </a:xfrm>
              <a:prstGeom prst="rect">
                <a:avLst/>
              </a:prstGeom>
            </p:spPr>
            <p:txBody>
              <a:bodyPr wrap="none">
                <a:spAutoFit/>
              </a:bodyPr>
              <a:lstStyle/>
              <a:p>
                <a14:m>
                  <m:oMath xmlns:m="http://schemas.openxmlformats.org/officeDocument/2006/math">
                    <m:r>
                      <a:rPr lang="en-US" altLang="zh-CN" sz="2400" i="1" smtClean="0">
                        <a:solidFill>
                          <a:schemeClr val="tx1"/>
                        </a:solidFill>
                        <a:latin typeface="Cambria Math" panose="02040503050406030204" pitchFamily="18" charset="0"/>
                      </a:rPr>
                      <m:t>𝑉</m:t>
                    </m:r>
                  </m:oMath>
                </a14:m>
                <a:r>
                  <a:rPr lang="en-US" altLang="zh-CN" sz="2400" dirty="0">
                    <a:solidFill>
                      <a:schemeClr val="tx1"/>
                    </a:solidFill>
                  </a:rPr>
                  <a:t>: Graph nodes</a:t>
                </a:r>
                <a:endParaRPr lang="zh-CN" altLang="en-US" sz="2400" dirty="0">
                  <a:solidFill>
                    <a:schemeClr val="tx1"/>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617706" y="4660259"/>
                <a:ext cx="2243050" cy="461665"/>
              </a:xfrm>
              <a:prstGeom prst="rect">
                <a:avLst/>
              </a:prstGeom>
              <a:blipFill>
                <a:blip r:embed="rId9"/>
                <a:stretch>
                  <a:fillRect l="-543" t="-9211" r="-3804"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619551" y="5380124"/>
                <a:ext cx="3779433" cy="461665"/>
              </a:xfrm>
              <a:prstGeom prst="rect">
                <a:avLst/>
              </a:prstGeom>
            </p:spPr>
            <p:txBody>
              <a:bodyPr wrap="none">
                <a:spAutoFit/>
              </a:bodyPr>
              <a:lstStyle/>
              <a:p>
                <a14:m>
                  <m:oMath xmlns:m="http://schemas.openxmlformats.org/officeDocument/2006/math">
                    <m:r>
                      <a:rPr lang="en-US" altLang="zh-CN" sz="2400" b="0" i="1" smtClean="0">
                        <a:solidFill>
                          <a:schemeClr val="tx1"/>
                        </a:solidFill>
                        <a:latin typeface="Cambria Math" panose="02040503050406030204" pitchFamily="18" charset="0"/>
                      </a:rPr>
                      <m:t>𝐸</m:t>
                    </m:r>
                  </m:oMath>
                </a14:m>
                <a:r>
                  <a:rPr lang="en-US" altLang="zh-CN" sz="2400" dirty="0">
                    <a:solidFill>
                      <a:schemeClr val="tx1"/>
                    </a:solidFill>
                  </a:rPr>
                  <a:t>: edges connection nodes</a:t>
                </a:r>
                <a:endParaRPr lang="zh-CN" altLang="en-US" sz="2400" dirty="0">
                  <a:solidFill>
                    <a:schemeClr val="tx1"/>
                  </a:solidFill>
                </a:endParaRPr>
              </a:p>
            </p:txBody>
          </p:sp>
        </mc:Choice>
        <mc:Fallback xmlns="">
          <p:sp>
            <p:nvSpPr>
              <p:cNvPr id="81" name="矩形 80"/>
              <p:cNvSpPr>
                <a:spLocks noRot="1" noChangeAspect="1" noMove="1" noResize="1" noEditPoints="1" noAdjustHandles="1" noChangeArrowheads="1" noChangeShapeType="1" noTextEdit="1"/>
              </p:cNvSpPr>
              <p:nvPr/>
            </p:nvSpPr>
            <p:spPr>
              <a:xfrm>
                <a:off x="619551" y="5380124"/>
                <a:ext cx="3779433" cy="461665"/>
              </a:xfrm>
              <a:prstGeom prst="rect">
                <a:avLst/>
              </a:prstGeom>
              <a:blipFill>
                <a:blip r:embed="rId10"/>
                <a:stretch>
                  <a:fillRect l="-484" t="-9333" r="-1613" b="-32000"/>
                </a:stretch>
              </a:blipFill>
            </p:spPr>
            <p:txBody>
              <a:bodyPr/>
              <a:lstStyle/>
              <a:p>
                <a:r>
                  <a:rPr lang="zh-CN" altLang="en-US">
                    <a:noFill/>
                  </a:rPr>
                  <a:t> </a:t>
                </a:r>
              </a:p>
            </p:txBody>
          </p:sp>
        </mc:Fallback>
      </mc:AlternateContent>
      <p:sp>
        <p:nvSpPr>
          <p:cNvPr id="82" name="矩形 81"/>
          <p:cNvSpPr/>
          <p:nvPr/>
        </p:nvSpPr>
        <p:spPr>
          <a:xfrm>
            <a:off x="5153612" y="4660258"/>
            <a:ext cx="2127505" cy="461665"/>
          </a:xfrm>
          <a:prstGeom prst="rect">
            <a:avLst/>
          </a:prstGeom>
        </p:spPr>
        <p:txBody>
          <a:bodyPr wrap="none">
            <a:spAutoFit/>
          </a:bodyPr>
          <a:lstStyle/>
          <a:p>
            <a:r>
              <a:rPr lang="en-US" altLang="zh-CN" sz="2400" dirty="0">
                <a:solidFill>
                  <a:schemeClr val="tx1"/>
                </a:solidFill>
              </a:rPr>
              <a:t>Image={pixels}</a:t>
            </a:r>
            <a:endParaRPr lang="zh-CN" altLang="en-US" sz="2400" dirty="0">
              <a:solidFill>
                <a:schemeClr val="tx1"/>
              </a:solidFill>
            </a:endParaRPr>
          </a:p>
        </p:txBody>
      </p:sp>
      <p:sp>
        <p:nvSpPr>
          <p:cNvPr id="83" name="矩形 82"/>
          <p:cNvSpPr/>
          <p:nvPr/>
        </p:nvSpPr>
        <p:spPr>
          <a:xfrm>
            <a:off x="5124145" y="5380124"/>
            <a:ext cx="2032929" cy="461665"/>
          </a:xfrm>
          <a:prstGeom prst="rect">
            <a:avLst/>
          </a:prstGeom>
        </p:spPr>
        <p:txBody>
          <a:bodyPr wrap="none">
            <a:spAutoFit/>
          </a:bodyPr>
          <a:lstStyle/>
          <a:p>
            <a:r>
              <a:rPr lang="en-US" altLang="zh-CN" sz="2400" dirty="0">
                <a:solidFill>
                  <a:schemeClr val="tx1"/>
                </a:solidFill>
              </a:rPr>
              <a:t>Pixel similarity</a:t>
            </a:r>
            <a:endParaRPr lang="zh-CN" altLang="en-US" sz="2400" dirty="0">
              <a:solidFill>
                <a:schemeClr val="tx1"/>
              </a:solidFill>
            </a:endParaRPr>
          </a:p>
        </p:txBody>
      </p:sp>
      <p:sp>
        <p:nvSpPr>
          <p:cNvPr id="84" name="左右箭头 83"/>
          <p:cNvSpPr/>
          <p:nvPr/>
        </p:nvSpPr>
        <p:spPr>
          <a:xfrm>
            <a:off x="3718270" y="5027033"/>
            <a:ext cx="1170085" cy="260019"/>
          </a:xfrm>
          <a:prstGeom prst="leftRightArrow">
            <a:avLst>
              <a:gd name="adj1" fmla="val 50000"/>
              <a:gd name="adj2" fmla="val 105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1888562" y="5979956"/>
            <a:ext cx="4418197" cy="461665"/>
          </a:xfrm>
          <a:prstGeom prst="rect">
            <a:avLst/>
          </a:prstGeom>
        </p:spPr>
        <p:txBody>
          <a:bodyPr wrap="none">
            <a:spAutoFit/>
          </a:bodyPr>
          <a:lstStyle/>
          <a:p>
            <a:r>
              <a:rPr lang="en-US" altLang="zh-CN" sz="2400" dirty="0">
                <a:solidFill>
                  <a:schemeClr val="tx1"/>
                </a:solidFill>
              </a:rPr>
              <a:t>Segmentation = Graph partition</a:t>
            </a:r>
            <a:endParaRPr lang="zh-CN" altLang="en-US" sz="2400" dirty="0">
              <a:solidFill>
                <a:schemeClr val="tx1"/>
              </a:solidFill>
            </a:endParaRPr>
          </a:p>
        </p:txBody>
      </p:sp>
    </p:spTree>
    <p:extLst>
      <p:ext uri="{BB962C8B-B14F-4D97-AF65-F5344CB8AC3E}">
        <p14:creationId xmlns:p14="http://schemas.microsoft.com/office/powerpoint/2010/main" val="4190106732"/>
      </p:ext>
    </p:extLst>
  </p:cSld>
  <p:clrMapOvr>
    <a:masterClrMapping/>
  </p:clrMapOvr>
  <mc:AlternateContent xmlns:mc="http://schemas.openxmlformats.org/markup-compatibility/2006" xmlns:p14="http://schemas.microsoft.com/office/powerpoint/2010/main">
    <mc:Choice Requires="p14">
      <p:transition spd="slow" p14:dur="2000" advTm="147975"/>
    </mc:Choice>
    <mc:Fallback xmlns="">
      <p:transition spd="slow" advTm="14797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29453"/>
            <a:ext cx="10515600" cy="4547510"/>
          </a:xfrm>
        </p:spPr>
        <p:txBody>
          <a:bodyPr>
            <a:normAutofit/>
          </a:bodyPr>
          <a:lstStyle/>
          <a:p>
            <a:pPr marL="0" indent="0" algn="ctr">
              <a:lnSpc>
                <a:spcPct val="200000"/>
              </a:lnSpc>
              <a:buNone/>
            </a:pPr>
            <a:r>
              <a:rPr lang="en-US" altLang="zh-CN" sz="4400" dirty="0"/>
              <a:t>Right partition cost function?</a:t>
            </a:r>
          </a:p>
          <a:p>
            <a:pPr marL="0" indent="0" algn="ctr">
              <a:lnSpc>
                <a:spcPct val="200000"/>
              </a:lnSpc>
              <a:buNone/>
            </a:pPr>
            <a:r>
              <a:rPr lang="en-US" altLang="zh-CN" sz="4400" dirty="0"/>
              <a:t>Efficient optimization algorithm?</a:t>
            </a:r>
            <a:endParaRPr lang="zh-CN" altLang="en-US" sz="4400" dirty="0"/>
          </a:p>
        </p:txBody>
      </p:sp>
      <p:sp>
        <p:nvSpPr>
          <p:cNvPr id="4" name="灯片编号占位符 3"/>
          <p:cNvSpPr>
            <a:spLocks noGrp="1"/>
          </p:cNvSpPr>
          <p:nvPr>
            <p:ph type="sldNum" sz="quarter" idx="12"/>
          </p:nvPr>
        </p:nvSpPr>
        <p:spPr/>
        <p:txBody>
          <a:bodyPr/>
          <a:lstStyle/>
          <a:p>
            <a:fld id="{ECEC75C7-0152-4333-8BCF-F71B209A6555}" type="slidenum">
              <a:rPr lang="zh-CN" altLang="en-US" smtClean="0"/>
              <a:pPr/>
              <a:t>3</a:t>
            </a:fld>
            <a:endParaRPr lang="zh-CN" altLang="en-US" dirty="0"/>
          </a:p>
        </p:txBody>
      </p:sp>
    </p:spTree>
    <p:extLst>
      <p:ext uri="{BB962C8B-B14F-4D97-AF65-F5344CB8AC3E}">
        <p14:creationId xmlns:p14="http://schemas.microsoft.com/office/powerpoint/2010/main" val="3283289682"/>
      </p:ext>
    </p:extLst>
  </p:cSld>
  <p:clrMapOvr>
    <a:masterClrMapping/>
  </p:clrMapOvr>
  <mc:AlternateContent xmlns:mc="http://schemas.openxmlformats.org/markup-compatibility/2006" xmlns:p14="http://schemas.microsoft.com/office/powerpoint/2010/main">
    <mc:Choice Requires="p14">
      <p:transition spd="slow" p14:dur="2000" advTm="31282"/>
    </mc:Choice>
    <mc:Fallback xmlns="">
      <p:transition spd="slow" advTm="3128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6A9A2-CEFB-401F-B686-96D250771407}"/>
              </a:ext>
            </a:extLst>
          </p:cNvPr>
          <p:cNvSpPr>
            <a:spLocks noGrp="1"/>
          </p:cNvSpPr>
          <p:nvPr>
            <p:ph type="title"/>
          </p:nvPr>
        </p:nvSpPr>
        <p:spPr>
          <a:xfrm>
            <a:off x="838200" y="18255"/>
            <a:ext cx="10515600" cy="1325563"/>
          </a:xfrm>
        </p:spPr>
        <p:txBody>
          <a:bodyPr/>
          <a:lstStyle/>
          <a:p>
            <a:pPr algn="ctr"/>
            <a:r>
              <a:rPr lang="en-US" altLang="zh-CN" b="1" dirty="0">
                <a:solidFill>
                  <a:srgbClr val="0070C0"/>
                </a:solidFill>
              </a:rPr>
              <a:t>Min cut</a:t>
            </a:r>
            <a:endParaRPr lang="zh-CN" altLang="en-US" b="1" dirty="0">
              <a:solidFill>
                <a:srgbClr val="0070C0"/>
              </a:solidFill>
            </a:endParaRPr>
          </a:p>
        </p:txBody>
      </p:sp>
      <p:sp>
        <p:nvSpPr>
          <p:cNvPr id="4" name="灯片编号占位符 3">
            <a:extLst>
              <a:ext uri="{FF2B5EF4-FFF2-40B4-BE49-F238E27FC236}">
                <a16:creationId xmlns:a16="http://schemas.microsoft.com/office/drawing/2014/main" id="{7AA97610-0FF5-4A22-A157-A4D6E68AD033}"/>
              </a:ext>
            </a:extLst>
          </p:cNvPr>
          <p:cNvSpPr>
            <a:spLocks noGrp="1"/>
          </p:cNvSpPr>
          <p:nvPr>
            <p:ph type="sldNum" sz="quarter" idx="12"/>
          </p:nvPr>
        </p:nvSpPr>
        <p:spPr/>
        <p:txBody>
          <a:bodyPr/>
          <a:lstStyle/>
          <a:p>
            <a:fld id="{ECEC75C7-0152-4333-8BCF-F71B209A6555}" type="slidenum">
              <a:rPr lang="zh-CN" altLang="en-US" smtClean="0"/>
              <a:pPr/>
              <a:t>4</a:t>
            </a:fld>
            <a:endParaRPr lang="zh-CN" altLang="en-US" dirty="0"/>
          </a:p>
        </p:txBody>
      </p:sp>
      <mc:AlternateContent xmlns:mc="http://schemas.openxmlformats.org/markup-compatibility/2006" xmlns:p14="http://schemas.microsoft.com/office/powerpoint/2010/main" xmlns:iact="http://schemas.microsoft.com/office/powerpoint/2014/inkAction">
        <mc:Choice Requires="p14 iact">
          <p:contentPart p14:bwMode="auto" r:id="rId3">
            <p14:nvContentPartPr>
              <p14:cNvPr id="9" name="墨迹 8">
                <a:extLst>
                  <a:ext uri="{FF2B5EF4-FFF2-40B4-BE49-F238E27FC236}">
                    <a16:creationId xmlns:a16="http://schemas.microsoft.com/office/drawing/2014/main" id="{79B07FD6-B49A-4D79-ACAC-08CFBF64591C}"/>
                  </a:ext>
                </a:extLst>
              </p14:cNvPr>
              <p14:cNvContentPartPr/>
              <p14:nvPr>
                <p:extLst>
                  <p:ext uri="{42D2F446-02D8-4167-A562-619A0277C38B}">
                    <p15:isNarration xmlns:p15="http://schemas.microsoft.com/office/powerpoint/2012/main" val="1"/>
                  </p:ext>
                </p:extLst>
              </p14:nvPr>
            </p14:nvContentPartPr>
            <p14:xfrm>
              <a:off x="1543320" y="735840"/>
              <a:ext cx="9588240" cy="5123520"/>
            </p14:xfrm>
          </p:contentPart>
        </mc:Choice>
        <mc:Fallback xmlns="">
          <p:pic>
            <p:nvPicPr>
              <p:cNvPr id="9" name="墨迹 8">
                <a:extLst>
                  <a:ext uri="{FF2B5EF4-FFF2-40B4-BE49-F238E27FC236}">
                    <a16:creationId xmlns:a16="http://schemas.microsoft.com/office/drawing/2014/main" id="{79B07FD6-B49A-4D79-ACAC-08CFBF64591C}"/>
                  </a:ext>
                </a:extLst>
              </p:cNvPr>
              <p:cNvPicPr>
                <a:picLocks noGrp="1" noRot="1" noChangeAspect="1" noMove="1" noResize="1" noEditPoints="1" noAdjustHandles="1" noChangeArrowheads="1" noChangeShapeType="1"/>
              </p:cNvPicPr>
              <p:nvPr/>
            </p:nvPicPr>
            <p:blipFill>
              <a:blip r:embed="rId5"/>
              <a:stretch>
                <a:fillRect/>
              </a:stretch>
            </p:blipFill>
            <p:spPr>
              <a:xfrm>
                <a:off x="1533960" y="726480"/>
                <a:ext cx="9606960" cy="5142240"/>
              </a:xfrm>
              <a:prstGeom prst="rect">
                <a:avLst/>
              </a:prstGeom>
            </p:spPr>
          </p:pic>
        </mc:Fallback>
      </mc:AlternateContent>
    </p:spTree>
    <p:extLst>
      <p:ext uri="{BB962C8B-B14F-4D97-AF65-F5344CB8AC3E}">
        <p14:creationId xmlns:p14="http://schemas.microsoft.com/office/powerpoint/2010/main" val="3632751906"/>
      </p:ext>
    </p:extLst>
  </p:cSld>
  <p:clrMapOvr>
    <a:masterClrMapping/>
  </p:clrMapOvr>
  <mc:AlternateContent xmlns:mc="http://schemas.openxmlformats.org/markup-compatibility/2006" xmlns:p14="http://schemas.microsoft.com/office/powerpoint/2010/main">
    <mc:Choice Requires="p14">
      <p:transition spd="slow" p14:dur="2000" advTm="171836"/>
    </mc:Choice>
    <mc:Fallback xmlns="">
      <p:transition spd="slow" advTm="171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md type="call" cmd="playFrom(0.0)">
                                      <p:cBhvr>
                                        <p:cTn id="7"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6A9A2-CEFB-401F-B686-96D250771407}"/>
              </a:ext>
            </a:extLst>
          </p:cNvPr>
          <p:cNvSpPr>
            <a:spLocks noGrp="1"/>
          </p:cNvSpPr>
          <p:nvPr>
            <p:ph type="title"/>
          </p:nvPr>
        </p:nvSpPr>
        <p:spPr>
          <a:xfrm>
            <a:off x="838200" y="18255"/>
            <a:ext cx="10515600" cy="1325563"/>
          </a:xfrm>
        </p:spPr>
        <p:txBody>
          <a:bodyPr/>
          <a:lstStyle/>
          <a:p>
            <a:pPr algn="ctr"/>
            <a:r>
              <a:rPr lang="en-US" altLang="zh-CN" b="1" dirty="0">
                <a:solidFill>
                  <a:srgbClr val="0070C0"/>
                </a:solidFill>
              </a:rPr>
              <a:t>Min cut</a:t>
            </a:r>
            <a:endParaRPr lang="zh-CN" altLang="en-US" b="1" dirty="0">
              <a:solidFill>
                <a:srgbClr val="0070C0"/>
              </a:solidFill>
            </a:endParaRPr>
          </a:p>
        </p:txBody>
      </p:sp>
      <p:sp>
        <p:nvSpPr>
          <p:cNvPr id="4" name="灯片编号占位符 3">
            <a:extLst>
              <a:ext uri="{FF2B5EF4-FFF2-40B4-BE49-F238E27FC236}">
                <a16:creationId xmlns:a16="http://schemas.microsoft.com/office/drawing/2014/main" id="{7AA97610-0FF5-4A22-A157-A4D6E68AD033}"/>
              </a:ext>
            </a:extLst>
          </p:cNvPr>
          <p:cNvSpPr>
            <a:spLocks noGrp="1"/>
          </p:cNvSpPr>
          <p:nvPr>
            <p:ph type="sldNum" sz="quarter" idx="12"/>
          </p:nvPr>
        </p:nvSpPr>
        <p:spPr/>
        <p:txBody>
          <a:bodyPr/>
          <a:lstStyle/>
          <a:p>
            <a:fld id="{ECEC75C7-0152-4333-8BCF-F71B209A6555}" type="slidenum">
              <a:rPr lang="zh-CN" altLang="en-US" smtClean="0"/>
              <a:pPr/>
              <a:t>5</a:t>
            </a:fld>
            <a:endParaRPr lang="zh-CN" altLang="en-US" dirty="0"/>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5" name="墨迹 4">
                <a:extLst>
                  <a:ext uri="{FF2B5EF4-FFF2-40B4-BE49-F238E27FC236}">
                    <a16:creationId xmlns:a16="http://schemas.microsoft.com/office/drawing/2014/main" id="{BB20BD0D-8ED6-4782-9964-D6E1BAE8F73A}"/>
                  </a:ext>
                </a:extLst>
              </p14:cNvPr>
              <p14:cNvContentPartPr/>
              <p14:nvPr>
                <p:extLst>
                  <p:ext uri="{42D2F446-02D8-4167-A562-619A0277C38B}">
                    <p15:isNarration xmlns:p15="http://schemas.microsoft.com/office/powerpoint/2012/main" val="1"/>
                  </p:ext>
                </p:extLst>
              </p14:nvPr>
            </p14:nvContentPartPr>
            <p14:xfrm>
              <a:off x="1679400" y="629640"/>
              <a:ext cx="10013760" cy="5345280"/>
            </p14:xfrm>
          </p:contentPart>
        </mc:Choice>
        <mc:Fallback xmlns="">
          <p:pic>
            <p:nvPicPr>
              <p:cNvPr id="5" name="墨迹 4">
                <a:extLst>
                  <a:ext uri="{FF2B5EF4-FFF2-40B4-BE49-F238E27FC236}">
                    <a16:creationId xmlns:a16="http://schemas.microsoft.com/office/drawing/2014/main" id="{BB20BD0D-8ED6-4782-9964-D6E1BAE8F73A}"/>
                  </a:ext>
                </a:extLst>
              </p:cNvPr>
              <p:cNvPicPr>
                <a:picLocks noGrp="1" noRot="1" noChangeAspect="1" noMove="1" noResize="1" noEditPoints="1" noAdjustHandles="1" noChangeArrowheads="1" noChangeShapeType="1"/>
              </p:cNvPicPr>
              <p:nvPr/>
            </p:nvPicPr>
            <p:blipFill>
              <a:blip r:embed="rId6"/>
              <a:stretch>
                <a:fillRect/>
              </a:stretch>
            </p:blipFill>
            <p:spPr>
              <a:xfrm>
                <a:off x="1670040" y="620280"/>
                <a:ext cx="10032480" cy="5364000"/>
              </a:xfrm>
              <a:prstGeom prst="rect">
                <a:avLst/>
              </a:prstGeom>
            </p:spPr>
          </p:pic>
        </mc:Fallback>
      </mc:AlternateContent>
      <p:pic>
        <p:nvPicPr>
          <p:cNvPr id="6" name="音频 5">
            <a:hlinkClick r:id="" action="ppaction://media"/>
            <a:extLst>
              <a:ext uri="{FF2B5EF4-FFF2-40B4-BE49-F238E27FC236}">
                <a16:creationId xmlns:a16="http://schemas.microsoft.com/office/drawing/2014/main" id="{42676506-A2C1-4644-9B21-9D312E89F53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1326654728"/>
      </p:ext>
    </p:extLst>
  </p:cSld>
  <p:clrMapOvr>
    <a:masterClrMapping/>
  </p:clrMapOvr>
  <mc:AlternateContent xmlns:mc="http://schemas.openxmlformats.org/markup-compatibility/2006" xmlns:p14="http://schemas.microsoft.com/office/powerpoint/2010/main">
    <mc:Choice Requires="p14">
      <p:transition spd="slow" p14:dur="2000" advTm="165996"/>
    </mc:Choice>
    <mc:Fallback xmlns="">
      <p:transition spd="slow" advTm="165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6A9A2-CEFB-401F-B686-96D250771407}"/>
              </a:ext>
            </a:extLst>
          </p:cNvPr>
          <p:cNvSpPr>
            <a:spLocks noGrp="1"/>
          </p:cNvSpPr>
          <p:nvPr>
            <p:ph type="title"/>
          </p:nvPr>
        </p:nvSpPr>
        <p:spPr>
          <a:xfrm>
            <a:off x="838200" y="18255"/>
            <a:ext cx="10515600" cy="1325563"/>
          </a:xfrm>
        </p:spPr>
        <p:txBody>
          <a:bodyPr/>
          <a:lstStyle/>
          <a:p>
            <a:pPr algn="ctr"/>
            <a:r>
              <a:rPr lang="en-US" altLang="zh-CN" b="1" dirty="0">
                <a:solidFill>
                  <a:srgbClr val="0070C0"/>
                </a:solidFill>
              </a:rPr>
              <a:t>Max flow</a:t>
            </a:r>
            <a:endParaRPr lang="zh-CN" altLang="en-US" b="1" dirty="0">
              <a:solidFill>
                <a:srgbClr val="0070C0"/>
              </a:solidFill>
            </a:endParaRPr>
          </a:p>
        </p:txBody>
      </p:sp>
      <p:sp>
        <p:nvSpPr>
          <p:cNvPr id="4" name="灯片编号占位符 3">
            <a:extLst>
              <a:ext uri="{FF2B5EF4-FFF2-40B4-BE49-F238E27FC236}">
                <a16:creationId xmlns:a16="http://schemas.microsoft.com/office/drawing/2014/main" id="{7AA97610-0FF5-4A22-A157-A4D6E68AD033}"/>
              </a:ext>
            </a:extLst>
          </p:cNvPr>
          <p:cNvSpPr>
            <a:spLocks noGrp="1"/>
          </p:cNvSpPr>
          <p:nvPr>
            <p:ph type="sldNum" sz="quarter" idx="12"/>
          </p:nvPr>
        </p:nvSpPr>
        <p:spPr/>
        <p:txBody>
          <a:bodyPr/>
          <a:lstStyle/>
          <a:p>
            <a:fld id="{ECEC75C7-0152-4333-8BCF-F71B209A6555}" type="slidenum">
              <a:rPr lang="zh-CN" altLang="en-US" smtClean="0"/>
              <a:pPr/>
              <a:t>6</a:t>
            </a:fld>
            <a:endParaRPr lang="zh-CN" altLang="en-US" dirty="0"/>
          </a:p>
        </p:txBody>
      </p:sp>
      <mc:AlternateContent xmlns:mc="http://schemas.openxmlformats.org/markup-compatibility/2006" xmlns:p14="http://schemas.microsoft.com/office/powerpoint/2010/main" xmlns:iact="http://schemas.microsoft.com/office/powerpoint/2014/inkAction">
        <mc:Choice Requires="p14 iact">
          <p:contentPart p14:bwMode="auto" r:id="rId3">
            <p14:nvContentPartPr>
              <p14:cNvPr id="6" name="墨迹 5">
                <a:extLst>
                  <a:ext uri="{FF2B5EF4-FFF2-40B4-BE49-F238E27FC236}">
                    <a16:creationId xmlns:a16="http://schemas.microsoft.com/office/drawing/2014/main" id="{7EDA73D7-FDFF-4DAC-85D0-456D313CA3E2}"/>
                  </a:ext>
                </a:extLst>
              </p14:cNvPr>
              <p14:cNvContentPartPr/>
              <p14:nvPr>
                <p:extLst>
                  <p:ext uri="{42D2F446-02D8-4167-A562-619A0277C38B}">
                    <p15:isNarration xmlns:p15="http://schemas.microsoft.com/office/powerpoint/2012/main" val="1"/>
                  </p:ext>
                </p:extLst>
              </p14:nvPr>
            </p14:nvContentPartPr>
            <p14:xfrm>
              <a:off x="1092600" y="912960"/>
              <a:ext cx="9005400" cy="4933800"/>
            </p14:xfrm>
          </p:contentPart>
        </mc:Choice>
        <mc:Fallback xmlns="">
          <p:pic>
            <p:nvPicPr>
              <p:cNvPr id="6" name="墨迹 5">
                <a:extLst>
                  <a:ext uri="{FF2B5EF4-FFF2-40B4-BE49-F238E27FC236}">
                    <a16:creationId xmlns:a16="http://schemas.microsoft.com/office/drawing/2014/main" id="{7EDA73D7-FDFF-4DAC-85D0-456D313CA3E2}"/>
                  </a:ext>
                </a:extLst>
              </p:cNvPr>
              <p:cNvPicPr>
                <a:picLocks noGrp="1" noRot="1" noChangeAspect="1" noMove="1" noResize="1" noEditPoints="1" noAdjustHandles="1" noChangeArrowheads="1" noChangeShapeType="1"/>
              </p:cNvPicPr>
              <p:nvPr/>
            </p:nvPicPr>
            <p:blipFill>
              <a:blip r:embed="rId5"/>
              <a:stretch>
                <a:fillRect/>
              </a:stretch>
            </p:blipFill>
            <p:spPr>
              <a:xfrm>
                <a:off x="1083240" y="903600"/>
                <a:ext cx="9024120" cy="4952520"/>
              </a:xfrm>
              <a:prstGeom prst="rect">
                <a:avLst/>
              </a:prstGeom>
            </p:spPr>
          </p:pic>
        </mc:Fallback>
      </mc:AlternateContent>
    </p:spTree>
    <p:extLst>
      <p:ext uri="{BB962C8B-B14F-4D97-AF65-F5344CB8AC3E}">
        <p14:creationId xmlns:p14="http://schemas.microsoft.com/office/powerpoint/2010/main" val="2217809558"/>
      </p:ext>
    </p:extLst>
  </p:cSld>
  <p:clrMapOvr>
    <a:masterClrMapping/>
  </p:clrMapOvr>
  <mc:AlternateContent xmlns:mc="http://schemas.openxmlformats.org/markup-compatibility/2006" xmlns:p14="http://schemas.microsoft.com/office/powerpoint/2010/main">
    <mc:Choice Requires="p14">
      <p:transition spd="slow" p14:dur="2000" advTm="227622"/>
    </mc:Choice>
    <mc:Fallback xmlns="">
      <p:transition spd="slow" advTm="227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996740" y="3640264"/>
                <a:ext cx="10357060" cy="2536699"/>
              </a:xfrm>
            </p:spPr>
            <p:txBody>
              <a:bodyPr>
                <a:normAutofit/>
              </a:bodyPr>
              <a:lstStyle/>
              <a:p>
                <a:pPr algn="just">
                  <a:lnSpc>
                    <a:spcPct val="130000"/>
                  </a:lnSpc>
                </a:pPr>
                <a:r>
                  <a:rPr lang="en-US" altLang="zh-CN" sz="2000" dirty="0"/>
                  <a:t>1) Given a source (s) and a sink node (t)</a:t>
                </a:r>
              </a:p>
              <a:p>
                <a:pPr algn="just">
                  <a:lnSpc>
                    <a:spcPct val="130000"/>
                  </a:lnSpc>
                </a:pPr>
                <a:r>
                  <a:rPr lang="en-US" altLang="zh-CN" sz="2000" dirty="0"/>
                  <a:t>2) Define Capacity on each edge, </a:t>
                </a: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i="1" dirty="0">
                            <a:latin typeface="Cambria Math" panose="02040503050406030204" pitchFamily="18" charset="0"/>
                          </a:rPr>
                          <m:t>𝐶</m:t>
                        </m:r>
                      </m:e>
                      <m:sub>
                        <m:r>
                          <a:rPr lang="en-US" altLang="zh-CN" sz="2000" i="1" dirty="0">
                            <a:latin typeface="Cambria Math" panose="02040503050406030204" pitchFamily="18" charset="0"/>
                          </a:rPr>
                          <m:t>𝑖𝑗</m:t>
                        </m:r>
                      </m:sub>
                    </m:sSub>
                    <m:r>
                      <a:rPr lang="en-US" altLang="zh-CN" sz="2000" i="1" dirty="0">
                        <a:latin typeface="Cambria Math" panose="02040503050406030204" pitchFamily="18" charset="0"/>
                      </a:rPr>
                      <m:t> =</m:t>
                    </m:r>
                    <m:sSub>
                      <m:sSubPr>
                        <m:ctrlPr>
                          <a:rPr lang="en-US" altLang="zh-CN" sz="2000" i="1" dirty="0">
                            <a:latin typeface="Cambria Math" panose="02040503050406030204" pitchFamily="18" charset="0"/>
                          </a:rPr>
                        </m:ctrlPr>
                      </m:sSubPr>
                      <m:e>
                        <m:r>
                          <a:rPr lang="en-US" altLang="zh-CN" sz="2000" b="0" i="1" dirty="0" smtClean="0">
                            <a:latin typeface="Cambria Math" panose="02040503050406030204" pitchFamily="18" charset="0"/>
                          </a:rPr>
                          <m:t>𝑊</m:t>
                        </m:r>
                      </m:e>
                      <m:sub>
                        <m:r>
                          <a:rPr lang="en-US" altLang="zh-CN" sz="2000" i="1" dirty="0">
                            <a:latin typeface="Cambria Math" panose="02040503050406030204" pitchFamily="18" charset="0"/>
                          </a:rPr>
                          <m:t>𝑖𝑗</m:t>
                        </m:r>
                      </m:sub>
                    </m:sSub>
                  </m:oMath>
                </a14:m>
                <a:endParaRPr lang="en-US" altLang="zh-CN" sz="2000" dirty="0"/>
              </a:p>
              <a:p>
                <a:pPr algn="just">
                  <a:lnSpc>
                    <a:spcPct val="130000"/>
                  </a:lnSpc>
                </a:pPr>
                <a:r>
                  <a:rPr lang="en-US" altLang="zh-CN" sz="2000" dirty="0"/>
                  <a:t>3) Find the maximum flow from s    t, satisfying the capacity constraints:</a:t>
                </a:r>
              </a:p>
              <a:p>
                <a:pPr marL="0" indent="0" algn="ctr">
                  <a:lnSpc>
                    <a:spcPct val="130000"/>
                  </a:lnSpc>
                  <a:buNone/>
                </a:pPr>
                <a14:m>
                  <m:oMath xmlns:m="http://schemas.openxmlformats.org/officeDocument/2006/math">
                    <m:r>
                      <m:rPr>
                        <m:sty m:val="p"/>
                      </m:rPr>
                      <a:rPr lang="en-US" altLang="zh-CN" sz="3200" b="0" i="0" smtClean="0">
                        <a:latin typeface="Cambria Math" panose="02040503050406030204" pitchFamily="18" charset="0"/>
                      </a:rPr>
                      <m:t>Min</m:t>
                    </m:r>
                    <m:r>
                      <a:rPr lang="en-US" altLang="zh-CN" sz="3200" b="0" i="1" smtClean="0">
                        <a:latin typeface="Cambria Math" panose="02040503050406030204" pitchFamily="18" charset="0"/>
                      </a:rPr>
                      <m:t>. </m:t>
                    </m:r>
                    <m:r>
                      <m:rPr>
                        <m:sty m:val="p"/>
                      </m:rPr>
                      <a:rPr lang="en-US" altLang="zh-CN" sz="3200" i="1">
                        <a:latin typeface="Cambria Math" panose="02040503050406030204" pitchFamily="18" charset="0"/>
                      </a:rPr>
                      <m:t>Cut</m:t>
                    </m:r>
                  </m:oMath>
                </a14:m>
                <a:r>
                  <a:rPr lang="en-US" altLang="zh-CN" sz="3200" dirty="0"/>
                  <a:t> =</a:t>
                </a:r>
                <a14:m>
                  <m:oMath xmlns:m="http://schemas.openxmlformats.org/officeDocument/2006/math">
                    <m:r>
                      <m:rPr>
                        <m:sty m:val="p"/>
                      </m:rPr>
                      <a:rPr lang="en-US" altLang="zh-CN" sz="3200" i="1" dirty="0">
                        <a:latin typeface="Cambria Math" panose="02040503050406030204" pitchFamily="18" charset="0"/>
                      </a:rPr>
                      <m:t>Max</m:t>
                    </m:r>
                  </m:oMath>
                </a14:m>
                <a:r>
                  <a:rPr lang="en-US" altLang="zh-CN" sz="3200" dirty="0"/>
                  <a:t>. </a:t>
                </a:r>
                <a14:m>
                  <m:oMath xmlns:m="http://schemas.openxmlformats.org/officeDocument/2006/math">
                    <m:r>
                      <m:rPr>
                        <m:sty m:val="p"/>
                      </m:rPr>
                      <a:rPr lang="en-US" altLang="zh-CN" sz="3200" b="0" i="0" smtClean="0">
                        <a:latin typeface="Cambria Math" panose="02040503050406030204" pitchFamily="18" charset="0"/>
                      </a:rPr>
                      <m:t>Flow</m:t>
                    </m:r>
                  </m:oMath>
                </a14:m>
                <a:endParaRPr lang="en-US" altLang="zh-CN" sz="32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996740" y="3640264"/>
                <a:ext cx="10357060" cy="2536699"/>
              </a:xfrm>
              <a:blipFill>
                <a:blip r:embed="rId4"/>
                <a:stretch>
                  <a:fillRect l="-53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CEC75C7-0152-4333-8BCF-F71B209A6555}" type="slidenum">
              <a:rPr lang="zh-CN" altLang="en-US" smtClean="0"/>
              <a:pPr/>
              <a:t>7</a:t>
            </a:fld>
            <a:endParaRPr lang="zh-CN" altLang="en-US" dirty="0"/>
          </a:p>
        </p:txBody>
      </p:sp>
      <p:sp>
        <p:nvSpPr>
          <p:cNvPr id="5" name="标题 1"/>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srgbClr val="2E75B6"/>
                </a:solidFill>
              </a:rPr>
              <a:t>Graph Cut and Flow</a:t>
            </a:r>
            <a:endParaRPr lang="zh-CN" altLang="en-US" dirty="0"/>
          </a:p>
        </p:txBody>
      </p:sp>
      <p:grpSp>
        <p:nvGrpSpPr>
          <p:cNvPr id="6" name="组合 5"/>
          <p:cNvGrpSpPr/>
          <p:nvPr/>
        </p:nvGrpSpPr>
        <p:grpSpPr>
          <a:xfrm>
            <a:off x="3817718" y="1488643"/>
            <a:ext cx="3663200" cy="1867944"/>
            <a:chOff x="1415837" y="1746320"/>
            <a:chExt cx="2674491" cy="1233844"/>
          </a:xfrm>
        </p:grpSpPr>
        <p:sp>
          <p:nvSpPr>
            <p:cNvPr id="7" name="椭圆 6"/>
            <p:cNvSpPr/>
            <p:nvPr/>
          </p:nvSpPr>
          <p:spPr>
            <a:xfrm>
              <a:off x="1492898" y="1987420"/>
              <a:ext cx="97971" cy="93307"/>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809270" y="1746320"/>
              <a:ext cx="97971" cy="93307"/>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976442" y="2076727"/>
              <a:ext cx="97971" cy="93307"/>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672381" y="2302807"/>
              <a:ext cx="97971" cy="93307"/>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743533" y="2728493"/>
              <a:ext cx="97971" cy="93307"/>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415837" y="2551472"/>
              <a:ext cx="97971" cy="93307"/>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016228" y="2555843"/>
              <a:ext cx="97971" cy="93307"/>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377999" y="2325950"/>
              <a:ext cx="97971" cy="93307"/>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a:stCxn id="8" idx="5"/>
              <a:endCxn id="9" idx="1"/>
            </p:cNvCxnSpPr>
            <p:nvPr/>
          </p:nvCxnSpPr>
          <p:spPr>
            <a:xfrm>
              <a:off x="1892893" y="1825963"/>
              <a:ext cx="97897" cy="2644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9" idx="3"/>
              <a:endCxn id="10" idx="7"/>
            </p:cNvCxnSpPr>
            <p:nvPr/>
          </p:nvCxnSpPr>
          <p:spPr>
            <a:xfrm flipH="1">
              <a:off x="1756004" y="2156370"/>
              <a:ext cx="234786" cy="1601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1"/>
              <a:endCxn id="7" idx="5"/>
            </p:cNvCxnSpPr>
            <p:nvPr/>
          </p:nvCxnSpPr>
          <p:spPr>
            <a:xfrm flipH="1" flipV="1">
              <a:off x="1576521" y="2067063"/>
              <a:ext cx="110208" cy="24940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8" idx="3"/>
              <a:endCxn id="7" idx="7"/>
            </p:cNvCxnSpPr>
            <p:nvPr/>
          </p:nvCxnSpPr>
          <p:spPr>
            <a:xfrm flipH="1">
              <a:off x="1576521" y="1825963"/>
              <a:ext cx="247097" cy="1751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7" idx="3"/>
              <a:endCxn id="12" idx="0"/>
            </p:cNvCxnSpPr>
            <p:nvPr/>
          </p:nvCxnSpPr>
          <p:spPr>
            <a:xfrm flipH="1">
              <a:off x="1464823" y="2067063"/>
              <a:ext cx="42423" cy="48440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0" idx="3"/>
              <a:endCxn id="12" idx="7"/>
            </p:cNvCxnSpPr>
            <p:nvPr/>
          </p:nvCxnSpPr>
          <p:spPr>
            <a:xfrm flipH="1">
              <a:off x="1499460" y="2382450"/>
              <a:ext cx="187269" cy="182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0" idx="4"/>
              <a:endCxn id="11" idx="0"/>
            </p:cNvCxnSpPr>
            <p:nvPr/>
          </p:nvCxnSpPr>
          <p:spPr>
            <a:xfrm>
              <a:off x="1721367" y="2396114"/>
              <a:ext cx="71152" cy="3323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2" idx="5"/>
              <a:endCxn id="11" idx="2"/>
            </p:cNvCxnSpPr>
            <p:nvPr/>
          </p:nvCxnSpPr>
          <p:spPr>
            <a:xfrm>
              <a:off x="1499460" y="2631115"/>
              <a:ext cx="244073" cy="1440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1" idx="7"/>
              <a:endCxn id="13" idx="3"/>
            </p:cNvCxnSpPr>
            <p:nvPr/>
          </p:nvCxnSpPr>
          <p:spPr>
            <a:xfrm flipV="1">
              <a:off x="1827156" y="2635486"/>
              <a:ext cx="203420" cy="10667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0" idx="5"/>
              <a:endCxn id="13" idx="1"/>
            </p:cNvCxnSpPr>
            <p:nvPr/>
          </p:nvCxnSpPr>
          <p:spPr>
            <a:xfrm>
              <a:off x="1756004" y="2382450"/>
              <a:ext cx="274572" cy="18705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0" idx="6"/>
              <a:endCxn id="14" idx="2"/>
            </p:cNvCxnSpPr>
            <p:nvPr/>
          </p:nvCxnSpPr>
          <p:spPr>
            <a:xfrm>
              <a:off x="1770352" y="2349461"/>
              <a:ext cx="607647" cy="23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8" idx="6"/>
              <a:endCxn id="14" idx="1"/>
            </p:cNvCxnSpPr>
            <p:nvPr/>
          </p:nvCxnSpPr>
          <p:spPr>
            <a:xfrm>
              <a:off x="1907241" y="1792974"/>
              <a:ext cx="485106" cy="5466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3" idx="7"/>
              <a:endCxn id="14" idx="3"/>
            </p:cNvCxnSpPr>
            <p:nvPr/>
          </p:nvCxnSpPr>
          <p:spPr>
            <a:xfrm flipV="1">
              <a:off x="2099851" y="2405593"/>
              <a:ext cx="292496" cy="16391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3354936" y="2123380"/>
              <a:ext cx="97971" cy="93307"/>
            </a:xfrm>
            <a:prstGeom prst="ellipse">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3173484" y="2533926"/>
              <a:ext cx="97971" cy="93307"/>
            </a:xfrm>
            <a:prstGeom prst="ellipse">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678011" y="2019640"/>
              <a:ext cx="97971" cy="93307"/>
            </a:xfrm>
            <a:prstGeom prst="ellipse">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992357" y="2207279"/>
              <a:ext cx="97971" cy="93307"/>
            </a:xfrm>
            <a:prstGeom prst="ellipse">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3726996" y="2598125"/>
              <a:ext cx="97971" cy="93307"/>
            </a:xfrm>
            <a:prstGeom prst="ellipse">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832510" y="2886857"/>
              <a:ext cx="97971" cy="93307"/>
            </a:xfrm>
            <a:prstGeom prst="ellipse">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a:stCxn id="30" idx="5"/>
              <a:endCxn id="31" idx="1"/>
            </p:cNvCxnSpPr>
            <p:nvPr/>
          </p:nvCxnSpPr>
          <p:spPr>
            <a:xfrm>
              <a:off x="3761634" y="2099283"/>
              <a:ext cx="245071" cy="12166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1" idx="4"/>
              <a:endCxn id="33" idx="7"/>
            </p:cNvCxnSpPr>
            <p:nvPr/>
          </p:nvCxnSpPr>
          <p:spPr>
            <a:xfrm flipH="1">
              <a:off x="3916133" y="2300586"/>
              <a:ext cx="125210" cy="59993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31" idx="2"/>
              <a:endCxn id="29" idx="7"/>
            </p:cNvCxnSpPr>
            <p:nvPr/>
          </p:nvCxnSpPr>
          <p:spPr>
            <a:xfrm flipH="1">
              <a:off x="3257107" y="2253933"/>
              <a:ext cx="735250" cy="29365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28" idx="4"/>
              <a:endCxn id="32" idx="1"/>
            </p:cNvCxnSpPr>
            <p:nvPr/>
          </p:nvCxnSpPr>
          <p:spPr>
            <a:xfrm>
              <a:off x="3403922" y="2216687"/>
              <a:ext cx="337422" cy="3951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0" idx="4"/>
              <a:endCxn id="32" idx="0"/>
            </p:cNvCxnSpPr>
            <p:nvPr/>
          </p:nvCxnSpPr>
          <p:spPr>
            <a:xfrm>
              <a:off x="3726997" y="2112947"/>
              <a:ext cx="48985" cy="48517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28" idx="7"/>
              <a:endCxn id="30" idx="2"/>
            </p:cNvCxnSpPr>
            <p:nvPr/>
          </p:nvCxnSpPr>
          <p:spPr>
            <a:xfrm flipV="1">
              <a:off x="3438559" y="2066294"/>
              <a:ext cx="239452" cy="7075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28" idx="3"/>
              <a:endCxn id="29" idx="0"/>
            </p:cNvCxnSpPr>
            <p:nvPr/>
          </p:nvCxnSpPr>
          <p:spPr>
            <a:xfrm flipH="1">
              <a:off x="3222470" y="2203023"/>
              <a:ext cx="146814" cy="33090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29" idx="5"/>
              <a:endCxn id="32" idx="2"/>
            </p:cNvCxnSpPr>
            <p:nvPr/>
          </p:nvCxnSpPr>
          <p:spPr>
            <a:xfrm>
              <a:off x="3257107" y="2613569"/>
              <a:ext cx="469889" cy="3121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29" idx="5"/>
              <a:endCxn id="33" idx="1"/>
            </p:cNvCxnSpPr>
            <p:nvPr/>
          </p:nvCxnSpPr>
          <p:spPr>
            <a:xfrm>
              <a:off x="3257107" y="2613569"/>
              <a:ext cx="589751" cy="28695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8" idx="6"/>
              <a:endCxn id="28" idx="1"/>
            </p:cNvCxnSpPr>
            <p:nvPr/>
          </p:nvCxnSpPr>
          <p:spPr>
            <a:xfrm>
              <a:off x="1907241" y="1792974"/>
              <a:ext cx="1462043" cy="3440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4" idx="6"/>
              <a:endCxn id="28" idx="2"/>
            </p:cNvCxnSpPr>
            <p:nvPr/>
          </p:nvCxnSpPr>
          <p:spPr>
            <a:xfrm flipV="1">
              <a:off x="2475970" y="2170034"/>
              <a:ext cx="878966" cy="2025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14" idx="5"/>
              <a:endCxn id="29" idx="2"/>
            </p:cNvCxnSpPr>
            <p:nvPr/>
          </p:nvCxnSpPr>
          <p:spPr>
            <a:xfrm>
              <a:off x="2461622" y="2405593"/>
              <a:ext cx="711862" cy="1749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13" idx="5"/>
              <a:endCxn id="33" idx="2"/>
            </p:cNvCxnSpPr>
            <p:nvPr/>
          </p:nvCxnSpPr>
          <p:spPr>
            <a:xfrm>
              <a:off x="2099851" y="2635486"/>
              <a:ext cx="1732659" cy="2980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nvSpPr>
        <p:spPr>
          <a:xfrm>
            <a:off x="2588305" y="2936626"/>
            <a:ext cx="864339" cy="369332"/>
          </a:xfrm>
          <a:prstGeom prst="rect">
            <a:avLst/>
          </a:prstGeom>
          <a:noFill/>
        </p:spPr>
        <p:txBody>
          <a:bodyPr wrap="none" rtlCol="0">
            <a:spAutoFit/>
          </a:bodyPr>
          <a:lstStyle/>
          <a:p>
            <a:r>
              <a:rPr lang="en-US" altLang="zh-CN" dirty="0"/>
              <a:t>Source</a:t>
            </a:r>
            <a:endParaRPr lang="zh-CN" altLang="en-US" dirty="0"/>
          </a:p>
        </p:txBody>
      </p:sp>
      <p:cxnSp>
        <p:nvCxnSpPr>
          <p:cNvPr id="49" name="直接箭头连接符 48"/>
          <p:cNvCxnSpPr/>
          <p:nvPr/>
        </p:nvCxnSpPr>
        <p:spPr>
          <a:xfrm flipV="1">
            <a:off x="3275717" y="2834771"/>
            <a:ext cx="420947" cy="140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7839518" y="3253473"/>
            <a:ext cx="590226" cy="369332"/>
          </a:xfrm>
          <a:prstGeom prst="rect">
            <a:avLst/>
          </a:prstGeom>
          <a:noFill/>
        </p:spPr>
        <p:txBody>
          <a:bodyPr wrap="none" rtlCol="0">
            <a:spAutoFit/>
          </a:bodyPr>
          <a:lstStyle/>
          <a:p>
            <a:r>
              <a:rPr lang="en-US" altLang="zh-CN" dirty="0"/>
              <a:t>Sink</a:t>
            </a:r>
            <a:endParaRPr lang="zh-CN" altLang="en-US" dirty="0"/>
          </a:p>
        </p:txBody>
      </p:sp>
      <p:cxnSp>
        <p:nvCxnSpPr>
          <p:cNvPr id="52" name="直接箭头连接符 51"/>
          <p:cNvCxnSpPr>
            <a:stCxn id="50" idx="1"/>
          </p:cNvCxnSpPr>
          <p:nvPr/>
        </p:nvCxnSpPr>
        <p:spPr>
          <a:xfrm flipH="1" flipV="1">
            <a:off x="7346730" y="3356588"/>
            <a:ext cx="492788" cy="81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4907470" y="4996544"/>
            <a:ext cx="2477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85DA4E09-843D-45BE-8940-B34E7BBF840E}"/>
              </a:ext>
            </a:extLst>
          </p:cNvPr>
          <p:cNvPicPr>
            <a:picLocks noChangeAspect="1"/>
          </p:cNvPicPr>
          <p:nvPr/>
        </p:nvPicPr>
        <p:blipFill>
          <a:blip r:embed="rId5"/>
          <a:stretch>
            <a:fillRect/>
          </a:stretch>
        </p:blipFill>
        <p:spPr>
          <a:xfrm>
            <a:off x="8965988" y="473909"/>
            <a:ext cx="2801489" cy="2170728"/>
          </a:xfrm>
          <a:prstGeom prst="rect">
            <a:avLst/>
          </a:prstGeom>
        </p:spPr>
      </p:pic>
    </p:spTree>
    <p:extLst>
      <p:ext uri="{BB962C8B-B14F-4D97-AF65-F5344CB8AC3E}">
        <p14:creationId xmlns:p14="http://schemas.microsoft.com/office/powerpoint/2010/main" val="1058160623"/>
      </p:ext>
    </p:extLst>
  </p:cSld>
  <p:clrMapOvr>
    <a:masterClrMapping/>
  </p:clrMapOvr>
  <mc:AlternateContent xmlns:mc="http://schemas.openxmlformats.org/markup-compatibility/2006" xmlns:p14="http://schemas.microsoft.com/office/powerpoint/2010/main">
    <mc:Choice Requires="p14">
      <p:transition spd="slow" p14:dur="2000" advTm="182566"/>
    </mc:Choice>
    <mc:Fallback xmlns="">
      <p:transition spd="slow" advTm="18256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ECEC75C7-0152-4333-8BCF-F71B209A6555}" type="slidenum">
              <a:rPr lang="zh-CN" altLang="en-US" smtClean="0"/>
              <a:pPr/>
              <a:t>8</a:t>
            </a:fld>
            <a:endParaRPr lang="zh-CN" altLang="en-US" dirty="0"/>
          </a:p>
        </p:txBody>
      </p:sp>
      <p:pic>
        <p:nvPicPr>
          <p:cNvPr id="5" name="图片 4"/>
          <p:cNvPicPr>
            <a:picLocks noChangeAspect="1"/>
          </p:cNvPicPr>
          <p:nvPr/>
        </p:nvPicPr>
        <p:blipFill>
          <a:blip r:embed="rId3"/>
          <a:stretch>
            <a:fillRect/>
          </a:stretch>
        </p:blipFill>
        <p:spPr>
          <a:xfrm>
            <a:off x="3252695" y="1261035"/>
            <a:ext cx="5738417" cy="5247341"/>
          </a:xfrm>
          <a:prstGeom prst="rect">
            <a:avLst/>
          </a:prstGeom>
        </p:spPr>
      </p:pic>
      <p:sp>
        <p:nvSpPr>
          <p:cNvPr id="6" name="标题 1"/>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srgbClr val="2E75B6"/>
                </a:solidFill>
              </a:rPr>
              <a:t>Min Cut</a:t>
            </a:r>
            <a:endParaRPr lang="zh-CN" altLang="en-US" dirty="0"/>
          </a:p>
        </p:txBody>
      </p:sp>
    </p:spTree>
    <p:extLst>
      <p:ext uri="{BB962C8B-B14F-4D97-AF65-F5344CB8AC3E}">
        <p14:creationId xmlns:p14="http://schemas.microsoft.com/office/powerpoint/2010/main" val="1763336140"/>
      </p:ext>
    </p:extLst>
  </p:cSld>
  <p:clrMapOvr>
    <a:masterClrMapping/>
  </p:clrMapOvr>
  <mc:AlternateContent xmlns:mc="http://schemas.openxmlformats.org/markup-compatibility/2006" xmlns:p14="http://schemas.microsoft.com/office/powerpoint/2010/main">
    <mc:Choice Requires="p14">
      <p:transition spd="slow" p14:dur="2000" advTm="274119"/>
    </mc:Choice>
    <mc:Fallback xmlns="">
      <p:transition spd="slow" advTm="27411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153459"/>
                <a:ext cx="10515600" cy="5023504"/>
              </a:xfrm>
            </p:spPr>
            <p:txBody>
              <a:bodyPr>
                <a:normAutofit fontScale="62500" lnSpcReduction="20000"/>
              </a:bodyPr>
              <a:lstStyle/>
              <a:p>
                <a:pPr>
                  <a:lnSpc>
                    <a:spcPct val="150000"/>
                  </a:lnSpc>
                </a:pPr>
                <a:r>
                  <a:rPr lang="en-US" altLang="zh-CN" dirty="0"/>
                  <a:t>The </a:t>
                </a:r>
                <a:r>
                  <a:rPr lang="en-US" altLang="zh-CN" dirty="0" err="1"/>
                  <a:t>miminum</a:t>
                </a:r>
                <a:r>
                  <a:rPr lang="en-US" altLang="zh-CN" dirty="0"/>
                  <a:t> cut: i.e. C that minimizes</a:t>
                </a: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r>
                        <a:rPr lang="en-US" altLang="zh-CN" i="1">
                          <a:latin typeface="Cambria Math" panose="02040503050406030204" pitchFamily="18" charset="0"/>
                        </a:rPr>
                        <m:t>=</m:t>
                      </m:r>
                      <m:nary>
                        <m:naryPr>
                          <m:chr m:val="∑"/>
                          <m:supHide m:val="on"/>
                          <m:ctrlPr>
                            <a:rPr lang="en-US" altLang="zh-CN" i="1" smtClean="0">
                              <a:latin typeface="Cambria Math" panose="02040503050406030204" pitchFamily="18" charset="0"/>
                            </a:rPr>
                          </m:ctrlPr>
                        </m:naryPr>
                        <m: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panose="02040503050406030204" pitchFamily="18" charset="0"/>
                                </a:rPr>
                                <m:t>𝑖𝑗</m:t>
                              </m:r>
                            </m:sub>
                          </m:sSub>
                        </m:e>
                      </m:nary>
                    </m:oMath>
                  </m:oMathPara>
                </a14:m>
                <a:endParaRPr lang="en-US" altLang="zh-CN" dirty="0"/>
              </a:p>
              <a:p>
                <a:pPr>
                  <a:lnSpc>
                    <a:spcPct val="150000"/>
                  </a:lnSpc>
                </a:pPr>
                <a:r>
                  <a:rPr lang="en-US" altLang="zh-CN" dirty="0"/>
                  <a:t>N-links:  between adjacent pixels, we could use</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𝑖𝑗</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𝑗</m:t>
                                          </m:r>
                                        </m:sub>
                                      </m:sSub>
                                    </m:e>
                                  </m:d>
                                </m:e>
                                <m:sup>
                                  <m:r>
                                    <a:rPr lang="en-US" altLang="zh-CN" b="0" i="1" smtClean="0">
                                      <a:latin typeface="Cambria Math" panose="02040503050406030204" pitchFamily="18" charset="0"/>
                                    </a:rPr>
                                    <m:t>2</m:t>
                                  </m:r>
                                </m:sup>
                              </m:sSup>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r>
                                    <a:rPr lang="zh-CN" altLang="en-US" b="0" i="1" smtClean="0">
                                      <a:latin typeface="Cambria Math" panose="02040503050406030204" pitchFamily="18" charset="0"/>
                                    </a:rPr>
                                    <m:t>𝛿</m:t>
                                  </m:r>
                                </m:e>
                                <m:sup>
                                  <m:r>
                                    <a:rPr lang="en-US" altLang="zh-CN" b="0" i="1" smtClean="0">
                                      <a:latin typeface="Cambria Math" panose="02040503050406030204" pitchFamily="18" charset="0"/>
                                    </a:rPr>
                                    <m:t>2</m:t>
                                  </m:r>
                                </m:sup>
                              </m:sSup>
                            </m:den>
                          </m:f>
                        </m:sup>
                      </m:sSup>
                    </m:oMath>
                  </m:oMathPara>
                </a14:m>
                <a:endParaRPr lang="en-US" altLang="zh-CN" dirty="0"/>
              </a:p>
              <a:p>
                <a:pPr>
                  <a:lnSpc>
                    <a:spcPct val="150000"/>
                  </a:lnSpc>
                </a:pPr>
                <a:r>
                  <a:rPr lang="en-US" altLang="zh-CN" dirty="0"/>
                  <a:t>T-links:  let user “scribble” on image to denote some initial foreground and background pixels, which forms probability distributions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𝐵</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b="0" i="1" smtClean="0">
                            <a:latin typeface="Cambria Math" panose="02040503050406030204" pitchFamily="18" charset="0"/>
                          </a:rPr>
                          <m:t>𝐹</m:t>
                        </m:r>
                      </m:sub>
                    </m:sSub>
                    <m:r>
                      <a:rPr lang="en-US" altLang="zh-CN" b="0" i="1" smtClean="0">
                        <a:latin typeface="Cambria Math" panose="02040503050406030204" pitchFamily="18" charset="0"/>
                      </a:rPr>
                      <m:t>.</m:t>
                    </m:r>
                  </m:oMath>
                </a14:m>
                <a:endParaRPr lang="en-US" altLang="zh-CN" dirty="0"/>
              </a:p>
              <a:p>
                <a:pPr marL="0" indent="0" algn="ctr">
                  <a:lnSpc>
                    <a:spcPct val="150000"/>
                  </a:lnSpc>
                  <a:buNone/>
                </a:pP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𝑖𝐹</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𝐹</m:t>
                        </m:r>
                      </m:e>
                      <m:sub>
                        <m:r>
                          <a:rPr lang="en-US" altLang="zh-CN" b="0" i="1" smtClean="0">
                            <a:latin typeface="Cambria Math" panose="02040503050406030204" pitchFamily="18" charset="0"/>
                          </a:rPr>
                          <m:t>𝐹</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r>
                          <a:rPr lang="en-US" altLang="zh-CN" b="0" i="1" smtClean="0">
                            <a:latin typeface="Cambria Math" panose="02040503050406030204" pitchFamily="18" charset="0"/>
                          </a:rPr>
                          <m:t>𝐵</m:t>
                        </m:r>
                      </m:sub>
                    </m:sSub>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𝐵</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𝑖</m:t>
                        </m:r>
                      </m:sub>
                    </m:sSub>
                    <m:r>
                      <a:rPr lang="en-US" altLang="zh-CN" i="1">
                        <a:latin typeface="Cambria Math" panose="02040503050406030204" pitchFamily="18" charset="0"/>
                      </a:rPr>
                      <m:t>)</m:t>
                    </m:r>
                  </m:oMath>
                </a14:m>
                <a:endParaRPr lang="en-US" altLang="zh-CN" dirty="0"/>
              </a:p>
              <a:p>
                <a:pPr marL="0" indent="0">
                  <a:buNone/>
                </a:pP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𝑎</m:t>
                      </m:r>
                      <m:r>
                        <a:rPr lang="en-US" altLang="zh-CN" i="1" dirty="0" smtClean="0">
                          <a:latin typeface="Cambria Math" panose="02040503050406030204" pitchFamily="18" charset="0"/>
                        </a:rPr>
                        <m:t>𝑟𝑔𝑚𝑖𝑛</m:t>
                      </m:r>
                      <m:r>
                        <a:rPr lang="en-US" altLang="zh-CN" b="0" i="1" dirty="0" smtClean="0">
                          <a:latin typeface="Cambria Math" panose="02040503050406030204" pitchFamily="18" charset="0"/>
                        </a:rPr>
                        <m:t> </m:t>
                      </m:r>
                      <m:r>
                        <a:rPr lang="en-US" altLang="zh-CN" i="1" dirty="0" smtClean="0">
                          <a:latin typeface="Cambria Math" panose="02040503050406030204" pitchFamily="18" charset="0"/>
                        </a:rPr>
                        <m:t>𝑎𝑅</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𝐿</m:t>
                      </m:r>
                      <m:r>
                        <a:rPr lang="en-US" altLang="zh-CN" i="1" dirty="0">
                          <a:latin typeface="Cambria Math" panose="02040503050406030204" pitchFamily="18" charset="0"/>
                        </a:rPr>
                        <m:t>)+</m:t>
                      </m:r>
                      <m:r>
                        <a:rPr lang="en-US" altLang="zh-CN" b="0" i="1" dirty="0" smtClean="0">
                          <a:latin typeface="Cambria Math" panose="02040503050406030204" pitchFamily="18" charset="0"/>
                        </a:rPr>
                        <m:t>𝐸</m:t>
                      </m:r>
                      <m:r>
                        <a:rPr lang="en-US" altLang="zh-CN" i="1" dirty="0">
                          <a:latin typeface="Cambria Math" panose="02040503050406030204" pitchFamily="18" charset="0"/>
                        </a:rPr>
                        <m:t>(</m:t>
                      </m:r>
                      <m:r>
                        <a:rPr lang="en-US" altLang="zh-CN" i="1" dirty="0">
                          <a:latin typeface="Cambria Math" panose="02040503050406030204" pitchFamily="18" charset="0"/>
                        </a:rPr>
                        <m:t>𝐿</m:t>
                      </m:r>
                      <m:r>
                        <a:rPr lang="en-US" altLang="zh-CN" i="1" dirty="0">
                          <a:latin typeface="Cambria Math" panose="02040503050406030204" pitchFamily="18" charset="0"/>
                        </a:rPr>
                        <m:t>)</m:t>
                      </m:r>
                    </m:oMath>
                  </m:oMathPara>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153459"/>
                <a:ext cx="10515600" cy="5023504"/>
              </a:xfrm>
              <a:blipFill>
                <a:blip r:embed="rId3"/>
                <a:stretch>
                  <a:fillRect l="-406"/>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CEC75C7-0152-4333-8BCF-F71B209A6555}" type="slidenum">
              <a:rPr lang="zh-CN" altLang="en-US" smtClean="0"/>
              <a:pPr/>
              <a:t>9</a:t>
            </a:fld>
            <a:endParaRPr lang="zh-CN" altLang="en-US" dirty="0"/>
          </a:p>
        </p:txBody>
      </p:sp>
      <p:sp>
        <p:nvSpPr>
          <p:cNvPr id="5" name="标题 1"/>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srgbClr val="2E75B6"/>
                </a:solidFill>
              </a:rPr>
              <a:t>Min Cut</a:t>
            </a:r>
            <a:endParaRPr lang="zh-CN" altLang="en-US" dirty="0"/>
          </a:p>
        </p:txBody>
      </p:sp>
    </p:spTree>
    <p:extLst>
      <p:ext uri="{BB962C8B-B14F-4D97-AF65-F5344CB8AC3E}">
        <p14:creationId xmlns:p14="http://schemas.microsoft.com/office/powerpoint/2010/main" val="3089920908"/>
      </p:ext>
    </p:extLst>
  </p:cSld>
  <p:clrMapOvr>
    <a:masterClrMapping/>
  </p:clrMapOvr>
  <mc:AlternateContent xmlns:mc="http://schemas.openxmlformats.org/markup-compatibility/2006" xmlns:p14="http://schemas.microsoft.com/office/powerpoint/2010/main">
    <mc:Choice Requires="p14">
      <p:transition spd="slow" p14:dur="2000" advTm="539474"/>
    </mc:Choice>
    <mc:Fallback xmlns="">
      <p:transition spd="slow" advTm="539474"/>
    </mc:Fallback>
  </mc:AlternateContent>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33951</TotalTime>
  <Words>2777</Words>
  <Application>Microsoft Office PowerPoint</Application>
  <PresentationFormat>Widescreen</PresentationFormat>
  <Paragraphs>104</Paragraphs>
  <Slides>10</Slides>
  <Notes>10</Notes>
  <HiddenSlides>1</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vt:i4>
      </vt:variant>
    </vt:vector>
  </HeadingPairs>
  <TitlesOfParts>
    <vt:vector size="19" baseType="lpstr">
      <vt:lpstr>等线</vt:lpstr>
      <vt:lpstr>等线 Light</vt:lpstr>
      <vt:lpstr>Arial</vt:lpstr>
      <vt:lpstr>Calibri</vt:lpstr>
      <vt:lpstr>Calibri Light</vt:lpstr>
      <vt:lpstr>Cambria Math</vt:lpstr>
      <vt:lpstr>Wingdings 2</vt:lpstr>
      <vt:lpstr>HDOfficeLightV0</vt:lpstr>
      <vt:lpstr>Office 主题​​</vt:lpstr>
      <vt:lpstr>Lecture 19-2 Graph-cut Segmentation</vt:lpstr>
      <vt:lpstr>PowerPoint Presentation</vt:lpstr>
      <vt:lpstr>PowerPoint Presentation</vt:lpstr>
      <vt:lpstr>Min cut</vt:lpstr>
      <vt:lpstr>Min cut</vt:lpstr>
      <vt:lpstr>Max flow</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Xiran Cai</cp:lastModifiedBy>
  <cp:revision>655</cp:revision>
  <dcterms:created xsi:type="dcterms:W3CDTF">2018-08-27T08:04:21Z</dcterms:created>
  <dcterms:modified xsi:type="dcterms:W3CDTF">2021-04-24T13:45:25Z</dcterms:modified>
</cp:coreProperties>
</file>